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9" r:id="rId1"/>
  </p:sldMasterIdLst>
  <p:notesMasterIdLst>
    <p:notesMasterId r:id="rId108"/>
  </p:notesMasterIdLst>
  <p:sldIdLst>
    <p:sldId id="298" r:id="rId2"/>
    <p:sldId id="297" r:id="rId3"/>
    <p:sldId id="412" r:id="rId4"/>
    <p:sldId id="299" r:id="rId5"/>
    <p:sldId id="300" r:id="rId6"/>
    <p:sldId id="301" r:id="rId7"/>
    <p:sldId id="305" r:id="rId8"/>
    <p:sldId id="413" r:id="rId9"/>
    <p:sldId id="304" r:id="rId10"/>
    <p:sldId id="314" r:id="rId11"/>
    <p:sldId id="406" r:id="rId12"/>
    <p:sldId id="306" r:id="rId13"/>
    <p:sldId id="407" r:id="rId14"/>
    <p:sldId id="409" r:id="rId15"/>
    <p:sldId id="411" r:id="rId16"/>
    <p:sldId id="408" r:id="rId17"/>
    <p:sldId id="410" r:id="rId18"/>
    <p:sldId id="308" r:id="rId19"/>
    <p:sldId id="373" r:id="rId20"/>
    <p:sldId id="310" r:id="rId21"/>
    <p:sldId id="309" r:id="rId22"/>
    <p:sldId id="374" r:id="rId23"/>
    <p:sldId id="311" r:id="rId24"/>
    <p:sldId id="312" r:id="rId25"/>
    <p:sldId id="315" r:id="rId26"/>
    <p:sldId id="316" r:id="rId27"/>
    <p:sldId id="317" r:id="rId28"/>
    <p:sldId id="318" r:id="rId29"/>
    <p:sldId id="320" r:id="rId30"/>
    <p:sldId id="321" r:id="rId31"/>
    <p:sldId id="325" r:id="rId32"/>
    <p:sldId id="326" r:id="rId33"/>
    <p:sldId id="323" r:id="rId34"/>
    <p:sldId id="327" r:id="rId35"/>
    <p:sldId id="328" r:id="rId36"/>
    <p:sldId id="324" r:id="rId37"/>
    <p:sldId id="329" r:id="rId38"/>
    <p:sldId id="330" r:id="rId39"/>
    <p:sldId id="339" r:id="rId40"/>
    <p:sldId id="338" r:id="rId41"/>
    <p:sldId id="331" r:id="rId42"/>
    <p:sldId id="332" r:id="rId43"/>
    <p:sldId id="333" r:id="rId44"/>
    <p:sldId id="334" r:id="rId45"/>
    <p:sldId id="335" r:id="rId46"/>
    <p:sldId id="340" r:id="rId47"/>
    <p:sldId id="336" r:id="rId48"/>
    <p:sldId id="341" r:id="rId49"/>
    <p:sldId id="342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6" r:id="rId61"/>
    <p:sldId id="355" r:id="rId62"/>
    <p:sldId id="361" r:id="rId63"/>
    <p:sldId id="357" r:id="rId64"/>
    <p:sldId id="358" r:id="rId65"/>
    <p:sldId id="359" r:id="rId66"/>
    <p:sldId id="360" r:id="rId67"/>
    <p:sldId id="363" r:id="rId68"/>
    <p:sldId id="367" r:id="rId69"/>
    <p:sldId id="362" r:id="rId70"/>
    <p:sldId id="364" r:id="rId71"/>
    <p:sldId id="365" r:id="rId72"/>
    <p:sldId id="366" r:id="rId73"/>
    <p:sldId id="368" r:id="rId74"/>
    <p:sldId id="369" r:id="rId75"/>
    <p:sldId id="370" r:id="rId76"/>
    <p:sldId id="371" r:id="rId77"/>
    <p:sldId id="337" r:id="rId78"/>
    <p:sldId id="375" r:id="rId79"/>
    <p:sldId id="376" r:id="rId80"/>
    <p:sldId id="377" r:id="rId81"/>
    <p:sldId id="378" r:id="rId82"/>
    <p:sldId id="379" r:id="rId83"/>
    <p:sldId id="380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8" r:id="rId101"/>
    <p:sldId id="399" r:id="rId102"/>
    <p:sldId id="400" r:id="rId103"/>
    <p:sldId id="401" r:id="rId104"/>
    <p:sldId id="403" r:id="rId105"/>
    <p:sldId id="404" r:id="rId106"/>
    <p:sldId id="405" r:id="rId10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AE36D-3F8E-4E30-9829-1865FA3A53BF}">
          <p14:sldIdLst>
            <p14:sldId id="298"/>
          </p14:sldIdLst>
        </p14:section>
        <p14:section name="Function Return Values" id="{E4DBFAA7-2A35-4780-9DEE-ED9AFDF416A2}">
          <p14:sldIdLst>
            <p14:sldId id="297"/>
            <p14:sldId id="412"/>
            <p14:sldId id="299"/>
            <p14:sldId id="300"/>
            <p14:sldId id="301"/>
            <p14:sldId id="305"/>
            <p14:sldId id="413"/>
            <p14:sldId id="304"/>
            <p14:sldId id="314"/>
          </p14:sldIdLst>
        </p14:section>
        <p14:section name="Functions without a return value" id="{DCFF960B-CB81-4F77-A550-70F7B195F255}">
          <p14:sldIdLst>
            <p14:sldId id="406"/>
            <p14:sldId id="306"/>
            <p14:sldId id="407"/>
            <p14:sldId id="409"/>
            <p14:sldId id="411"/>
            <p14:sldId id="408"/>
            <p14:sldId id="410"/>
          </p14:sldIdLst>
        </p14:section>
        <p14:section name="Return values and conditionals" id="{8AE0709C-B105-4351-9935-D1029992C210}">
          <p14:sldIdLst>
            <p14:sldId id="308"/>
            <p14:sldId id="373"/>
            <p14:sldId id="310"/>
            <p14:sldId id="309"/>
            <p14:sldId id="374"/>
            <p14:sldId id="311"/>
            <p14:sldId id="312"/>
          </p14:sldIdLst>
        </p14:section>
        <p14:section name="Boolean functions" id="{473FA110-BAF3-4895-963B-4AED461F42F7}">
          <p14:sldIdLst>
            <p14:sldId id="315"/>
            <p14:sldId id="316"/>
            <p14:sldId id="317"/>
            <p14:sldId id="318"/>
            <p14:sldId id="320"/>
          </p14:sldIdLst>
        </p14:section>
        <p14:section name="Recursive Functions with Return Values" id="{420F6196-BE73-41F6-8E05-CF1F72C92A9F}">
          <p14:sldIdLst>
            <p14:sldId id="321"/>
            <p14:sldId id="325"/>
            <p14:sldId id="326"/>
            <p14:sldId id="323"/>
            <p14:sldId id="327"/>
            <p14:sldId id="328"/>
            <p14:sldId id="324"/>
            <p14:sldId id="329"/>
            <p14:sldId id="330"/>
            <p14:sldId id="339"/>
            <p14:sldId id="338"/>
            <p14:sldId id="331"/>
            <p14:sldId id="332"/>
            <p14:sldId id="333"/>
            <p14:sldId id="334"/>
            <p14:sldId id="335"/>
            <p14:sldId id="340"/>
            <p14:sldId id="336"/>
            <p14:sldId id="341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355"/>
            <p14:sldId id="361"/>
            <p14:sldId id="357"/>
            <p14:sldId id="358"/>
            <p14:sldId id="359"/>
            <p14:sldId id="360"/>
            <p14:sldId id="363"/>
            <p14:sldId id="367"/>
            <p14:sldId id="362"/>
            <p14:sldId id="364"/>
            <p14:sldId id="365"/>
            <p14:sldId id="366"/>
            <p14:sldId id="368"/>
            <p14:sldId id="369"/>
            <p14:sldId id="370"/>
            <p14:sldId id="371"/>
            <p14:sldId id="337"/>
          </p14:sldIdLst>
        </p14:section>
        <p14:section name="Example: Fibonaccci Numbers" id="{44AC3814-1C99-4B4F-9384-10693FEAB778}">
          <p14:sldIdLst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D2012-C9B8-5E45-9D80-BB0A892C89A6}" v="34" dt="2026-02-10T22:06:23.455"/>
    <p1510:client id="{DEF57CA0-5157-2046-BCE7-46606B224711}" v="4" dt="2026-02-11T17:01:57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F31BC264-820E-54C4-A6D1-F92AF9CC222E}"/>
    <pc:docChg chg="custSel addSld delSld modSld modSection">
      <pc:chgData name="Toby Donaldson" userId="2e6e5431-bb17-4c41-9985-d39c50d83c73" providerId="ADAL" clId="{F31BC264-820E-54C4-A6D1-F92AF9CC222E}" dt="2026-02-11T17:05:17.095" v="148" actId="20577"/>
      <pc:docMkLst>
        <pc:docMk/>
      </pc:docMkLst>
      <pc:sldChg chg="delSp mod">
        <pc:chgData name="Toby Donaldson" userId="2e6e5431-bb17-4c41-9985-d39c50d83c73" providerId="ADAL" clId="{F31BC264-820E-54C4-A6D1-F92AF9CC222E}" dt="2026-02-11T16:45:56.766" v="1" actId="21"/>
        <pc:sldMkLst>
          <pc:docMk/>
          <pc:sldMk cId="3108921986" sldId="297"/>
        </pc:sldMkLst>
        <pc:spChg chg="del">
          <ac:chgData name="Toby Donaldson" userId="2e6e5431-bb17-4c41-9985-d39c50d83c73" providerId="ADAL" clId="{F31BC264-820E-54C4-A6D1-F92AF9CC222E}" dt="2026-02-11T16:45:56.766" v="1" actId="21"/>
          <ac:spMkLst>
            <pc:docMk/>
            <pc:sldMk cId="3108921986" sldId="297"/>
            <ac:spMk id="6" creationId="{FF864FE4-43DC-317D-C5EB-74313B13FB29}"/>
          </ac:spMkLst>
        </pc:spChg>
        <pc:spChg chg="del">
          <ac:chgData name="Toby Donaldson" userId="2e6e5431-bb17-4c41-9985-d39c50d83c73" providerId="ADAL" clId="{F31BC264-820E-54C4-A6D1-F92AF9CC222E}" dt="2026-02-11T16:45:56.766" v="1" actId="21"/>
          <ac:spMkLst>
            <pc:docMk/>
            <pc:sldMk cId="3108921986" sldId="297"/>
            <ac:spMk id="7" creationId="{764C488F-35F4-2115-0486-6FBC2FD1A0BB}"/>
          </ac:spMkLst>
        </pc:spChg>
        <pc:spChg chg="del">
          <ac:chgData name="Toby Donaldson" userId="2e6e5431-bb17-4c41-9985-d39c50d83c73" providerId="ADAL" clId="{F31BC264-820E-54C4-A6D1-F92AF9CC222E}" dt="2026-02-11T16:45:56.766" v="1" actId="21"/>
          <ac:spMkLst>
            <pc:docMk/>
            <pc:sldMk cId="3108921986" sldId="297"/>
            <ac:spMk id="8" creationId="{9C9C3309-1DEB-619D-18C1-B1B238C49CCE}"/>
          </ac:spMkLst>
        </pc:spChg>
        <pc:spChg chg="del">
          <ac:chgData name="Toby Donaldson" userId="2e6e5431-bb17-4c41-9985-d39c50d83c73" providerId="ADAL" clId="{F31BC264-820E-54C4-A6D1-F92AF9CC222E}" dt="2026-02-11T16:45:56.766" v="1" actId="21"/>
          <ac:spMkLst>
            <pc:docMk/>
            <pc:sldMk cId="3108921986" sldId="297"/>
            <ac:spMk id="9" creationId="{E0A6EC99-F123-19E6-C5AD-63136A62ABBE}"/>
          </ac:spMkLst>
        </pc:spChg>
        <pc:spChg chg="del">
          <ac:chgData name="Toby Donaldson" userId="2e6e5431-bb17-4c41-9985-d39c50d83c73" providerId="ADAL" clId="{F31BC264-820E-54C4-A6D1-F92AF9CC222E}" dt="2026-02-11T16:45:56.766" v="1" actId="21"/>
          <ac:spMkLst>
            <pc:docMk/>
            <pc:sldMk cId="3108921986" sldId="297"/>
            <ac:spMk id="10" creationId="{23209869-6FB1-0A5F-826C-30A3BFC4E650}"/>
          </ac:spMkLst>
        </pc:spChg>
      </pc:sldChg>
      <pc:sldChg chg="addSp delSp modSp mod">
        <pc:chgData name="Toby Donaldson" userId="2e6e5431-bb17-4c41-9985-d39c50d83c73" providerId="ADAL" clId="{F31BC264-820E-54C4-A6D1-F92AF9CC222E}" dt="2026-02-11T16:46:16.804" v="8"/>
        <pc:sldMkLst>
          <pc:docMk/>
          <pc:sldMk cId="2532483914" sldId="298"/>
        </pc:sldMkLst>
        <pc:spChg chg="add del mod">
          <ac:chgData name="Toby Donaldson" userId="2e6e5431-bb17-4c41-9985-d39c50d83c73" providerId="ADAL" clId="{F31BC264-820E-54C4-A6D1-F92AF9CC222E}" dt="2026-02-11T16:46:16.804" v="8"/>
          <ac:spMkLst>
            <pc:docMk/>
            <pc:sldMk cId="2532483914" sldId="298"/>
            <ac:spMk id="2" creationId="{254DD19D-F082-8EA8-B617-004A8916A1D4}"/>
          </ac:spMkLst>
        </pc:spChg>
      </pc:sldChg>
      <pc:sldChg chg="delSp modSp mod">
        <pc:chgData name="Toby Donaldson" userId="2e6e5431-bb17-4c41-9985-d39c50d83c73" providerId="ADAL" clId="{F31BC264-820E-54C4-A6D1-F92AF9CC222E}" dt="2026-02-11T17:03:21.669" v="128" actId="207"/>
        <pc:sldMkLst>
          <pc:docMk/>
          <pc:sldMk cId="760274171" sldId="300"/>
        </pc:sldMkLst>
        <pc:spChg chg="mod">
          <ac:chgData name="Toby Donaldson" userId="2e6e5431-bb17-4c41-9985-d39c50d83c73" providerId="ADAL" clId="{F31BC264-820E-54C4-A6D1-F92AF9CC222E}" dt="2026-02-11T17:03:21.669" v="128" actId="207"/>
          <ac:spMkLst>
            <pc:docMk/>
            <pc:sldMk cId="760274171" sldId="300"/>
            <ac:spMk id="6" creationId="{7132D9A0-DA1E-2E85-2F34-89E13B49C5DC}"/>
          </ac:spMkLst>
        </pc:spChg>
        <pc:spChg chg="mod">
          <ac:chgData name="Toby Donaldson" userId="2e6e5431-bb17-4c41-9985-d39c50d83c73" providerId="ADAL" clId="{F31BC264-820E-54C4-A6D1-F92AF9CC222E}" dt="2026-02-11T17:01:31.339" v="105" actId="1076"/>
          <ac:spMkLst>
            <pc:docMk/>
            <pc:sldMk cId="760274171" sldId="300"/>
            <ac:spMk id="7" creationId="{7C17DE54-8AAB-2F81-BE3E-DD293C7DA190}"/>
          </ac:spMkLst>
        </pc:spChg>
        <pc:cxnChg chg="del">
          <ac:chgData name="Toby Donaldson" userId="2e6e5431-bb17-4c41-9985-d39c50d83c73" providerId="ADAL" clId="{F31BC264-820E-54C4-A6D1-F92AF9CC222E}" dt="2026-02-11T17:01:26.668" v="104" actId="21"/>
          <ac:cxnSpMkLst>
            <pc:docMk/>
            <pc:sldMk cId="760274171" sldId="300"/>
            <ac:cxnSpMk id="10" creationId="{A91B130E-AF7A-8691-F856-B57A785A4081}"/>
          </ac:cxnSpMkLst>
        </pc:cxnChg>
        <pc:cxnChg chg="del">
          <ac:chgData name="Toby Donaldson" userId="2e6e5431-bb17-4c41-9985-d39c50d83c73" providerId="ADAL" clId="{F31BC264-820E-54C4-A6D1-F92AF9CC222E}" dt="2026-02-11T17:01:26.668" v="104" actId="21"/>
          <ac:cxnSpMkLst>
            <pc:docMk/>
            <pc:sldMk cId="760274171" sldId="300"/>
            <ac:cxnSpMk id="11" creationId="{84C4A464-91A5-CE29-CE6C-529D3E47BA48}"/>
          </ac:cxnSpMkLst>
        </pc:cxnChg>
      </pc:sldChg>
      <pc:sldChg chg="addSp delSp modSp mod">
        <pc:chgData name="Toby Donaldson" userId="2e6e5431-bb17-4c41-9985-d39c50d83c73" providerId="ADAL" clId="{F31BC264-820E-54C4-A6D1-F92AF9CC222E}" dt="2026-02-11T17:02:57.338" v="118" actId="207"/>
        <pc:sldMkLst>
          <pc:docMk/>
          <pc:sldMk cId="3434322379" sldId="301"/>
        </pc:sldMkLst>
        <pc:spChg chg="del">
          <ac:chgData name="Toby Donaldson" userId="2e6e5431-bb17-4c41-9985-d39c50d83c73" providerId="ADAL" clId="{F31BC264-820E-54C4-A6D1-F92AF9CC222E}" dt="2026-02-11T17:01:48.135" v="107" actId="21"/>
          <ac:spMkLst>
            <pc:docMk/>
            <pc:sldMk cId="3434322379" sldId="301"/>
            <ac:spMk id="6" creationId="{3A88A277-2504-DE2B-CFA4-F895EDB89645}"/>
          </ac:spMkLst>
        </pc:spChg>
        <pc:spChg chg="del">
          <ac:chgData name="Toby Donaldson" userId="2e6e5431-bb17-4c41-9985-d39c50d83c73" providerId="ADAL" clId="{F31BC264-820E-54C4-A6D1-F92AF9CC222E}" dt="2026-02-11T17:01:40.799" v="106" actId="21"/>
          <ac:spMkLst>
            <pc:docMk/>
            <pc:sldMk cId="3434322379" sldId="301"/>
            <ac:spMk id="7" creationId="{77CE427D-90E2-DB91-63FB-3356EF713940}"/>
          </ac:spMkLst>
        </pc:spChg>
        <pc:spChg chg="del">
          <ac:chgData name="Toby Donaldson" userId="2e6e5431-bb17-4c41-9985-d39c50d83c73" providerId="ADAL" clId="{F31BC264-820E-54C4-A6D1-F92AF9CC222E}" dt="2026-02-11T17:01:40.799" v="106" actId="21"/>
          <ac:spMkLst>
            <pc:docMk/>
            <pc:sldMk cId="3434322379" sldId="301"/>
            <ac:spMk id="9" creationId="{95212C18-3C3A-8D45-99CD-56DA38F3BDBA}"/>
          </ac:spMkLst>
        </pc:spChg>
        <pc:spChg chg="add mod">
          <ac:chgData name="Toby Donaldson" userId="2e6e5431-bb17-4c41-9985-d39c50d83c73" providerId="ADAL" clId="{F31BC264-820E-54C4-A6D1-F92AF9CC222E}" dt="2026-02-11T17:02:57.338" v="118" actId="207"/>
          <ac:spMkLst>
            <pc:docMk/>
            <pc:sldMk cId="3434322379" sldId="301"/>
            <ac:spMk id="12" creationId="{422EA0FB-C52B-DFD4-FF9C-13A2C02220C4}"/>
          </ac:spMkLst>
        </pc:spChg>
        <pc:spChg chg="add mod">
          <ac:chgData name="Toby Donaldson" userId="2e6e5431-bb17-4c41-9985-d39c50d83c73" providerId="ADAL" clId="{F31BC264-820E-54C4-A6D1-F92AF9CC222E}" dt="2026-02-11T17:01:57.447" v="108"/>
          <ac:spMkLst>
            <pc:docMk/>
            <pc:sldMk cId="3434322379" sldId="301"/>
            <ac:spMk id="13" creationId="{649733C9-285D-FBAB-D3AE-BD2985738725}"/>
          </ac:spMkLst>
        </pc:spChg>
        <pc:cxnChg chg="del">
          <ac:chgData name="Toby Donaldson" userId="2e6e5431-bb17-4c41-9985-d39c50d83c73" providerId="ADAL" clId="{F31BC264-820E-54C4-A6D1-F92AF9CC222E}" dt="2026-02-11T17:01:40.799" v="106" actId="21"/>
          <ac:cxnSpMkLst>
            <pc:docMk/>
            <pc:sldMk cId="3434322379" sldId="301"/>
            <ac:cxnSpMk id="10" creationId="{9EDECB3C-C7B3-1404-604A-1E00864134C6}"/>
          </ac:cxnSpMkLst>
        </pc:cxnChg>
        <pc:cxnChg chg="del">
          <ac:chgData name="Toby Donaldson" userId="2e6e5431-bb17-4c41-9985-d39c50d83c73" providerId="ADAL" clId="{F31BC264-820E-54C4-A6D1-F92AF9CC222E}" dt="2026-02-11T17:01:40.799" v="106" actId="21"/>
          <ac:cxnSpMkLst>
            <pc:docMk/>
            <pc:sldMk cId="3434322379" sldId="301"/>
            <ac:cxnSpMk id="11" creationId="{CE137D3B-BCB4-7ED5-2960-5755BAF35A49}"/>
          </ac:cxnSpMkLst>
        </pc:cxnChg>
      </pc:sldChg>
      <pc:sldChg chg="del">
        <pc:chgData name="Toby Donaldson" userId="2e6e5431-bb17-4c41-9985-d39c50d83c73" providerId="ADAL" clId="{F31BC264-820E-54C4-A6D1-F92AF9CC222E}" dt="2026-02-11T16:48:04.975" v="15" actId="2696"/>
        <pc:sldMkLst>
          <pc:docMk/>
          <pc:sldMk cId="2658978882" sldId="302"/>
        </pc:sldMkLst>
      </pc:sldChg>
      <pc:sldChg chg="modSp mod">
        <pc:chgData name="Toby Donaldson" userId="2e6e5431-bb17-4c41-9985-d39c50d83c73" providerId="ADAL" clId="{F31BC264-820E-54C4-A6D1-F92AF9CC222E}" dt="2026-02-11T17:04:02.837" v="134" actId="20577"/>
        <pc:sldMkLst>
          <pc:docMk/>
          <pc:sldMk cId="3332135005" sldId="304"/>
        </pc:sldMkLst>
        <pc:spChg chg="mod">
          <ac:chgData name="Toby Donaldson" userId="2e6e5431-bb17-4c41-9985-d39c50d83c73" providerId="ADAL" clId="{F31BC264-820E-54C4-A6D1-F92AF9CC222E}" dt="2026-02-11T17:04:02.837" v="134" actId="20577"/>
          <ac:spMkLst>
            <pc:docMk/>
            <pc:sldMk cId="3332135005" sldId="304"/>
            <ac:spMk id="3" creationId="{8A12CBF6-AA41-1444-82C0-6D0041D0D493}"/>
          </ac:spMkLst>
        </pc:spChg>
      </pc:sldChg>
      <pc:sldChg chg="delSp modSp mod">
        <pc:chgData name="Toby Donaldson" userId="2e6e5431-bb17-4c41-9985-d39c50d83c73" providerId="ADAL" clId="{F31BC264-820E-54C4-A6D1-F92AF9CC222E}" dt="2026-02-11T17:03:50.875" v="131" actId="21"/>
        <pc:sldMkLst>
          <pc:docMk/>
          <pc:sldMk cId="3241349800" sldId="305"/>
        </pc:sldMkLst>
        <pc:spChg chg="del mod">
          <ac:chgData name="Toby Donaldson" userId="2e6e5431-bb17-4c41-9985-d39c50d83c73" providerId="ADAL" clId="{F31BC264-820E-54C4-A6D1-F92AF9CC222E}" dt="2026-02-11T17:03:46.490" v="130" actId="21"/>
          <ac:spMkLst>
            <pc:docMk/>
            <pc:sldMk cId="3241349800" sldId="305"/>
            <ac:spMk id="5" creationId="{E921C592-B464-8AD7-5546-9A79E993DF99}"/>
          </ac:spMkLst>
        </pc:spChg>
        <pc:spChg chg="del">
          <ac:chgData name="Toby Donaldson" userId="2e6e5431-bb17-4c41-9985-d39c50d83c73" providerId="ADAL" clId="{F31BC264-820E-54C4-A6D1-F92AF9CC222E}" dt="2026-02-11T17:03:50.875" v="131" actId="21"/>
          <ac:spMkLst>
            <pc:docMk/>
            <pc:sldMk cId="3241349800" sldId="305"/>
            <ac:spMk id="7" creationId="{BBAD0427-DC41-B790-07C8-3293373AD9B0}"/>
          </ac:spMkLst>
        </pc:spChg>
      </pc:sldChg>
      <pc:sldChg chg="modSp mod">
        <pc:chgData name="Toby Donaldson" userId="2e6e5431-bb17-4c41-9985-d39c50d83c73" providerId="ADAL" clId="{F31BC264-820E-54C4-A6D1-F92AF9CC222E}" dt="2026-02-11T16:52:07.586" v="36" actId="20577"/>
        <pc:sldMkLst>
          <pc:docMk/>
          <pc:sldMk cId="515663142" sldId="308"/>
        </pc:sldMkLst>
        <pc:spChg chg="mod">
          <ac:chgData name="Toby Donaldson" userId="2e6e5431-bb17-4c41-9985-d39c50d83c73" providerId="ADAL" clId="{F31BC264-820E-54C4-A6D1-F92AF9CC222E}" dt="2026-02-11T16:52:07.586" v="36" actId="20577"/>
          <ac:spMkLst>
            <pc:docMk/>
            <pc:sldMk cId="515663142" sldId="308"/>
            <ac:spMk id="5" creationId="{1E0F3830-8A2C-115C-67B4-F8DE4478502A}"/>
          </ac:spMkLst>
        </pc:spChg>
      </pc:sldChg>
      <pc:sldChg chg="delSp modSp mod">
        <pc:chgData name="Toby Donaldson" userId="2e6e5431-bb17-4c41-9985-d39c50d83c73" providerId="ADAL" clId="{F31BC264-820E-54C4-A6D1-F92AF9CC222E}" dt="2026-02-11T16:52:24.734" v="40" actId="21"/>
        <pc:sldMkLst>
          <pc:docMk/>
          <pc:sldMk cId="1023544048" sldId="309"/>
        </pc:sldMkLst>
        <pc:spChg chg="del mod">
          <ac:chgData name="Toby Donaldson" userId="2e6e5431-bb17-4c41-9985-d39c50d83c73" providerId="ADAL" clId="{F31BC264-820E-54C4-A6D1-F92AF9CC222E}" dt="2026-02-11T16:52:24.734" v="40" actId="21"/>
          <ac:spMkLst>
            <pc:docMk/>
            <pc:sldMk cId="1023544048" sldId="309"/>
            <ac:spMk id="5" creationId="{502F6AE2-F85D-4B71-3E1B-42DD99F6D65A}"/>
          </ac:spMkLst>
        </pc:spChg>
      </pc:sldChg>
      <pc:sldChg chg="delSp mod">
        <pc:chgData name="Toby Donaldson" userId="2e6e5431-bb17-4c41-9985-d39c50d83c73" providerId="ADAL" clId="{F31BC264-820E-54C4-A6D1-F92AF9CC222E}" dt="2026-02-11T16:52:19.662" v="38" actId="21"/>
        <pc:sldMkLst>
          <pc:docMk/>
          <pc:sldMk cId="4246999849" sldId="310"/>
        </pc:sldMkLst>
        <pc:spChg chg="del">
          <ac:chgData name="Toby Donaldson" userId="2e6e5431-bb17-4c41-9985-d39c50d83c73" providerId="ADAL" clId="{F31BC264-820E-54C4-A6D1-F92AF9CC222E}" dt="2026-02-11T16:52:19.662" v="38" actId="21"/>
          <ac:spMkLst>
            <pc:docMk/>
            <pc:sldMk cId="4246999849" sldId="310"/>
            <ac:spMk id="5" creationId="{B4357607-843E-AB9A-6B76-C1DBA0C45874}"/>
          </ac:spMkLst>
        </pc:spChg>
      </pc:sldChg>
      <pc:sldChg chg="delSp modSp mod">
        <pc:chgData name="Toby Donaldson" userId="2e6e5431-bb17-4c41-9985-d39c50d83c73" providerId="ADAL" clId="{F31BC264-820E-54C4-A6D1-F92AF9CC222E}" dt="2026-02-11T16:52:38.438" v="42" actId="21"/>
        <pc:sldMkLst>
          <pc:docMk/>
          <pc:sldMk cId="2695134196" sldId="311"/>
        </pc:sldMkLst>
        <pc:spChg chg="del mod">
          <ac:chgData name="Toby Donaldson" userId="2e6e5431-bb17-4c41-9985-d39c50d83c73" providerId="ADAL" clId="{F31BC264-820E-54C4-A6D1-F92AF9CC222E}" dt="2026-02-11T16:52:38.438" v="42" actId="21"/>
          <ac:spMkLst>
            <pc:docMk/>
            <pc:sldMk cId="2695134196" sldId="311"/>
            <ac:spMk id="5" creationId="{55A11D64-D86C-1C21-7EA2-896815FBB140}"/>
          </ac:spMkLst>
        </pc:spChg>
      </pc:sldChg>
      <pc:sldChg chg="modSp mod">
        <pc:chgData name="Toby Donaldson" userId="2e6e5431-bb17-4c41-9985-d39c50d83c73" providerId="ADAL" clId="{F31BC264-820E-54C4-A6D1-F92AF9CC222E}" dt="2026-02-11T16:53:21.334" v="92" actId="14100"/>
        <pc:sldMkLst>
          <pc:docMk/>
          <pc:sldMk cId="422164051" sldId="312"/>
        </pc:sldMkLst>
        <pc:spChg chg="mod">
          <ac:chgData name="Toby Donaldson" userId="2e6e5431-bb17-4c41-9985-d39c50d83c73" providerId="ADAL" clId="{F31BC264-820E-54C4-A6D1-F92AF9CC222E}" dt="2026-02-11T16:53:21.334" v="92" actId="14100"/>
          <ac:spMkLst>
            <pc:docMk/>
            <pc:sldMk cId="422164051" sldId="312"/>
            <ac:spMk id="5" creationId="{E716FD46-2C3E-1042-DF45-0F20AE0F60C1}"/>
          </ac:spMkLst>
        </pc:spChg>
      </pc:sldChg>
      <pc:sldChg chg="modSp mod">
        <pc:chgData name="Toby Donaldson" userId="2e6e5431-bb17-4c41-9985-d39c50d83c73" providerId="ADAL" clId="{F31BC264-820E-54C4-A6D1-F92AF9CC222E}" dt="2026-02-11T17:04:38.871" v="137" actId="1076"/>
        <pc:sldMkLst>
          <pc:docMk/>
          <pc:sldMk cId="4023133742" sldId="314"/>
        </pc:sldMkLst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6" creationId="{BF0A7557-C05F-C194-9724-D6AA5C27BE6A}"/>
          </ac:spMkLst>
        </pc:spChg>
        <pc:spChg chg="mod">
          <ac:chgData name="Toby Donaldson" userId="2e6e5431-bb17-4c41-9985-d39c50d83c73" providerId="ADAL" clId="{F31BC264-820E-54C4-A6D1-F92AF9CC222E}" dt="2026-02-11T17:04:38.871" v="137" actId="1076"/>
          <ac:spMkLst>
            <pc:docMk/>
            <pc:sldMk cId="4023133742" sldId="314"/>
            <ac:spMk id="8" creationId="{9FBF6D96-B678-DC2B-072C-3B176130CB08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0" creationId="{54AE59A4-7DE0-4CF0-CF63-122BB92213A0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1" creationId="{43797E83-A013-5198-FA21-5BB26697F619}"/>
          </ac:spMkLst>
        </pc:spChg>
      </pc:sldChg>
      <pc:sldChg chg="modSp mod">
        <pc:chgData name="Toby Donaldson" userId="2e6e5431-bb17-4c41-9985-d39c50d83c73" providerId="ADAL" clId="{F31BC264-820E-54C4-A6D1-F92AF9CC222E}" dt="2026-02-11T16:54:00.348" v="99" actId="113"/>
        <pc:sldMkLst>
          <pc:docMk/>
          <pc:sldMk cId="575522744" sldId="317"/>
        </pc:sldMkLst>
        <pc:spChg chg="mod">
          <ac:chgData name="Toby Donaldson" userId="2e6e5431-bb17-4c41-9985-d39c50d83c73" providerId="ADAL" clId="{F31BC264-820E-54C4-A6D1-F92AF9CC222E}" dt="2026-02-11T16:54:00.348" v="99" actId="113"/>
          <ac:spMkLst>
            <pc:docMk/>
            <pc:sldMk cId="575522744" sldId="317"/>
            <ac:spMk id="15" creationId="{AE4D5902-6BB0-C358-4CA7-01503BB05E19}"/>
          </ac:spMkLst>
        </pc:spChg>
      </pc:sldChg>
      <pc:sldChg chg="delSp mod">
        <pc:chgData name="Toby Donaldson" userId="2e6e5431-bb17-4c41-9985-d39c50d83c73" providerId="ADAL" clId="{F31BC264-820E-54C4-A6D1-F92AF9CC222E}" dt="2026-02-11T16:52:13.817" v="37" actId="21"/>
        <pc:sldMkLst>
          <pc:docMk/>
          <pc:sldMk cId="3269997775" sldId="373"/>
        </pc:sldMkLst>
        <pc:spChg chg="del">
          <ac:chgData name="Toby Donaldson" userId="2e6e5431-bb17-4c41-9985-d39c50d83c73" providerId="ADAL" clId="{F31BC264-820E-54C4-A6D1-F92AF9CC222E}" dt="2026-02-11T16:52:13.817" v="37" actId="21"/>
          <ac:spMkLst>
            <pc:docMk/>
            <pc:sldMk cId="3269997775" sldId="373"/>
            <ac:spMk id="5" creationId="{E2A7D2F0-A9E2-D823-5245-F018AD9F8F02}"/>
          </ac:spMkLst>
        </pc:spChg>
      </pc:sldChg>
      <pc:sldChg chg="delSp modSp mod">
        <pc:chgData name="Toby Donaldson" userId="2e6e5431-bb17-4c41-9985-d39c50d83c73" providerId="ADAL" clId="{F31BC264-820E-54C4-A6D1-F92AF9CC222E}" dt="2026-02-11T16:52:32.310" v="41" actId="21"/>
        <pc:sldMkLst>
          <pc:docMk/>
          <pc:sldMk cId="2760953719" sldId="374"/>
        </pc:sldMkLst>
        <pc:spChg chg="del mod">
          <ac:chgData name="Toby Donaldson" userId="2e6e5431-bb17-4c41-9985-d39c50d83c73" providerId="ADAL" clId="{F31BC264-820E-54C4-A6D1-F92AF9CC222E}" dt="2026-02-11T16:52:32.310" v="41" actId="21"/>
          <ac:spMkLst>
            <pc:docMk/>
            <pc:sldMk cId="2760953719" sldId="374"/>
            <ac:spMk id="5" creationId="{BFBBA979-743A-57BC-8B12-685E2F3198C4}"/>
          </ac:spMkLst>
        </pc:spChg>
      </pc:sldChg>
      <pc:sldChg chg="modSp mod">
        <pc:chgData name="Toby Donaldson" userId="2e6e5431-bb17-4c41-9985-d39c50d83c73" providerId="ADAL" clId="{F31BC264-820E-54C4-A6D1-F92AF9CC222E}" dt="2026-02-11T17:05:17.095" v="148" actId="20577"/>
        <pc:sldMkLst>
          <pc:docMk/>
          <pc:sldMk cId="3500733340" sldId="406"/>
        </pc:sldMkLst>
        <pc:spChg chg="mod">
          <ac:chgData name="Toby Donaldson" userId="2e6e5431-bb17-4c41-9985-d39c50d83c73" providerId="ADAL" clId="{F31BC264-820E-54C4-A6D1-F92AF9CC222E}" dt="2026-02-11T17:05:17.095" v="148" actId="20577"/>
          <ac:spMkLst>
            <pc:docMk/>
            <pc:sldMk cId="3500733340" sldId="406"/>
            <ac:spMk id="5" creationId="{DB04B158-B0B6-5990-6F62-5760EAF12EA3}"/>
          </ac:spMkLst>
        </pc:spChg>
      </pc:sldChg>
      <pc:sldChg chg="modSp mod">
        <pc:chgData name="Toby Donaldson" userId="2e6e5431-bb17-4c41-9985-d39c50d83c73" providerId="ADAL" clId="{F31BC264-820E-54C4-A6D1-F92AF9CC222E}" dt="2026-02-11T16:50:21.639" v="22" actId="14100"/>
        <pc:sldMkLst>
          <pc:docMk/>
          <pc:sldMk cId="1210335037" sldId="408"/>
        </pc:sldMkLst>
        <pc:spChg chg="mod">
          <ac:chgData name="Toby Donaldson" userId="2e6e5431-bb17-4c41-9985-d39c50d83c73" providerId="ADAL" clId="{F31BC264-820E-54C4-A6D1-F92AF9CC222E}" dt="2026-02-11T16:50:21.639" v="22" actId="14100"/>
          <ac:spMkLst>
            <pc:docMk/>
            <pc:sldMk cId="1210335037" sldId="408"/>
            <ac:spMk id="5" creationId="{A9D0837C-7DFD-E173-550B-00D9BE44FE94}"/>
          </ac:spMkLst>
        </pc:spChg>
      </pc:sldChg>
      <pc:sldChg chg="addSp delSp modSp mod">
        <pc:chgData name="Toby Donaldson" userId="2e6e5431-bb17-4c41-9985-d39c50d83c73" providerId="ADAL" clId="{F31BC264-820E-54C4-A6D1-F92AF9CC222E}" dt="2026-02-11T16:50:32.954" v="24"/>
        <pc:sldMkLst>
          <pc:docMk/>
          <pc:sldMk cId="3317774926" sldId="410"/>
        </pc:sldMkLst>
        <pc:spChg chg="del mod">
          <ac:chgData name="Toby Donaldson" userId="2e6e5431-bb17-4c41-9985-d39c50d83c73" providerId="ADAL" clId="{F31BC264-820E-54C4-A6D1-F92AF9CC222E}" dt="2026-02-11T16:50:26.387" v="23" actId="21"/>
          <ac:spMkLst>
            <pc:docMk/>
            <pc:sldMk cId="3317774926" sldId="410"/>
            <ac:spMk id="6" creationId="{7B25B11D-62FF-A169-50EF-B1AC3668D4DE}"/>
          </ac:spMkLst>
        </pc:spChg>
        <pc:spChg chg="add mod">
          <ac:chgData name="Toby Donaldson" userId="2e6e5431-bb17-4c41-9985-d39c50d83c73" providerId="ADAL" clId="{F31BC264-820E-54C4-A6D1-F92AF9CC222E}" dt="2026-02-11T16:50:32.954" v="24"/>
          <ac:spMkLst>
            <pc:docMk/>
            <pc:sldMk cId="3317774926" sldId="410"/>
            <ac:spMk id="9" creationId="{4CDA25A2-E196-2156-B10A-E3A6015FC4BE}"/>
          </ac:spMkLst>
        </pc:spChg>
      </pc:sldChg>
      <pc:sldChg chg="modSp mod">
        <pc:chgData name="Toby Donaldson" userId="2e6e5431-bb17-4c41-9985-d39c50d83c73" providerId="ADAL" clId="{F31BC264-820E-54C4-A6D1-F92AF9CC222E}" dt="2026-02-11T16:49:50.045" v="18" actId="20577"/>
        <pc:sldMkLst>
          <pc:docMk/>
          <pc:sldMk cId="2276994867" sldId="411"/>
        </pc:sldMkLst>
        <pc:spChg chg="mod">
          <ac:chgData name="Toby Donaldson" userId="2e6e5431-bb17-4c41-9985-d39c50d83c73" providerId="ADAL" clId="{F31BC264-820E-54C4-A6D1-F92AF9CC222E}" dt="2026-02-11T16:49:50.045" v="18" actId="20577"/>
          <ac:spMkLst>
            <pc:docMk/>
            <pc:sldMk cId="2276994867" sldId="411"/>
            <ac:spMk id="6" creationId="{3E433A07-FD99-6387-41FC-449F23529F13}"/>
          </ac:spMkLst>
        </pc:spChg>
      </pc:sldChg>
      <pc:sldChg chg="add">
        <pc:chgData name="Toby Donaldson" userId="2e6e5431-bb17-4c41-9985-d39c50d83c73" providerId="ADAL" clId="{F31BC264-820E-54C4-A6D1-F92AF9CC222E}" dt="2026-02-11T16:45:49.964" v="0" actId="2890"/>
        <pc:sldMkLst>
          <pc:docMk/>
          <pc:sldMk cId="3600275985" sldId="412"/>
        </pc:sldMkLst>
      </pc:sldChg>
      <pc:sldChg chg="add">
        <pc:chgData name="Toby Donaldson" userId="2e6e5431-bb17-4c41-9985-d39c50d83c73" providerId="ADAL" clId="{F31BC264-820E-54C4-A6D1-F92AF9CC222E}" dt="2026-02-11T17:03:42.114" v="129" actId="2890"/>
        <pc:sldMkLst>
          <pc:docMk/>
          <pc:sldMk cId="2483795319" sldId="413"/>
        </pc:sldMkLst>
      </pc:sldChg>
    </pc:docChg>
  </pc:docChgLst>
  <pc:docChgLst>
    <pc:chgData name="Toby Donaldson" userId="2e6e5431-bb17-4c41-9985-d39c50d83c73" providerId="ADAL" clId="{7F9681A8-EEE2-56F4-9B39-ECCBEE0471AC}"/>
    <pc:docChg chg="undo custSel addSld delSld modSld sldOrd modSection">
      <pc:chgData name="Toby Donaldson" userId="2e6e5431-bb17-4c41-9985-d39c50d83c73" providerId="ADAL" clId="{7F9681A8-EEE2-56F4-9B39-ECCBEE0471AC}" dt="2026-02-10T22:09:53.670" v="1278" actId="20577"/>
      <pc:docMkLst>
        <pc:docMk/>
      </pc:docMkLst>
      <pc:sldChg chg="addSp delSp add del setBg delDesignElem">
        <pc:chgData name="Toby Donaldson" userId="2e6e5431-bb17-4c41-9985-d39c50d83c73" providerId="ADAL" clId="{7F9681A8-EEE2-56F4-9B39-ECCBEE0471AC}" dt="2026-02-10T02:52:13.267" v="734" actId="2696"/>
        <pc:sldMkLst>
          <pc:docMk/>
          <pc:sldMk cId="3113156551" sldId="256"/>
        </pc:sldMkLst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1" creationId="{C5772175-955A-4811-B3D9-A03023BEFF0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3" creationId="{0AE98B72-66C6-4AB4-AF0D-BA830DE8639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5" creationId="{407EAFC6-733F-403D-BB4D-05A3A28742F1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7" creationId="{17A36730-4CB0-4F61-AD11-A44C9765833F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39" creationId="{767334AB-16BD-4EC7-8C6B-4B5171600933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41" creationId="{C69C79E1-F916-4929-A4F3-DE763D4BFA57}"/>
          </ac:spMkLst>
        </pc:spChg>
        <pc:spChg chg="add del">
          <ac:chgData name="Toby Donaldson" userId="2e6e5431-bb17-4c41-9985-d39c50d83c73" providerId="ADAL" clId="{7F9681A8-EEE2-56F4-9B39-ECCBEE0471AC}" dt="2026-02-10T02:51:44.621" v="733"/>
          <ac:spMkLst>
            <pc:docMk/>
            <pc:sldMk cId="3113156551" sldId="256"/>
            <ac:spMk id="1043" creationId="{00C86EF7-5EC4-4682-A7BD-444DA4916474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108921986" sldId="297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08921986" sldId="297"/>
            <ac:spMk id="4" creationId="{6271E41C-B6E7-E15D-D7C1-06E4E8E5DA76}"/>
          </ac:spMkLst>
        </pc:spChg>
      </pc:sldChg>
      <pc:sldChg chg="addSp delSp modSp mod modMedia setBg">
        <pc:chgData name="Toby Donaldson" userId="2e6e5431-bb17-4c41-9985-d39c50d83c73" providerId="ADAL" clId="{7F9681A8-EEE2-56F4-9B39-ECCBEE0471AC}" dt="2026-02-10T03:04:46.641" v="1031"/>
        <pc:sldMkLst>
          <pc:docMk/>
          <pc:sldMk cId="2532483914" sldId="298"/>
        </pc:sldMkLst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4" creationId="{39E1978C-967C-20E4-35D0-B3C7160278CF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5" creationId="{3A570F83-8E57-E26A-C99C-D5EF564134DD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6" creationId="{6F4D5479-D96B-1A4F-E8BD-BBBB7CC21567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1" creationId="{6F5A5072-7B47-4D32-B52A-4EBBF590B8A5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3" creationId="{9715DAF0-AE1B-46C9-8A6B-DB2AA05AB91D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5" creationId="{6016219D-510E-4184-9090-6D5578A87BD1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7" creationId="{AFF4A713-7B75-4B21-90D7-5AB19547C728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19" creationId="{DC631C0B-6DA6-4E57-8231-CE32B3434A7E}"/>
          </ac:spMkLst>
        </pc:spChg>
        <pc:spChg chg="add del">
          <ac:chgData name="Toby Donaldson" userId="2e6e5431-bb17-4c41-9985-d39c50d83c73" providerId="ADAL" clId="{7F9681A8-EEE2-56F4-9B39-ECCBEE0471AC}" dt="2026-02-10T02:55:09.087" v="1018" actId="26606"/>
          <ac:spMkLst>
            <pc:docMk/>
            <pc:sldMk cId="2532483914" sldId="298"/>
            <ac:spMk id="21" creationId="{C29501E6-A978-4A61-9689-9085AF97A53A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6" creationId="{3677BAFB-3BD3-41BB-9107-FAE224AE21C4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8" creationId="{E6823A9B-C188-42D4-847C-3AD928DB145C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9" creationId="{D8469AE7-A75B-4F37-850B-EF5974ABED2C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30" creationId="{34B557F3-1A0C-4749-A6DB-EAC082DF390B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1" creationId="{55D55AA6-3751-494F-868A-DCEDC5CE82BF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2" creationId="{4D4C00DC-4DC6-4CD2-9E31-F17E6CEBC5A6}"/>
          </ac:spMkLst>
        </pc:spChg>
        <pc:spChg chg="add del">
          <ac:chgData name="Toby Donaldson" userId="2e6e5431-bb17-4c41-9985-d39c50d83c73" providerId="ADAL" clId="{7F9681A8-EEE2-56F4-9B39-ECCBEE0471AC}" dt="2026-02-10T02:55:13.559" v="1020" actId="26606"/>
          <ac:spMkLst>
            <pc:docMk/>
            <pc:sldMk cId="2532483914" sldId="298"/>
            <ac:spMk id="203" creationId="{D82AB1B2-7970-42CF-8BF5-567C69E9FFFB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5" creationId="{6F5A5072-7B47-4D32-B52A-4EBBF590B8A5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6" creationId="{9715DAF0-AE1B-46C9-8A6B-DB2AA05AB91D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7" creationId="{6016219D-510E-4184-9090-6D5578A87BD1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8" creationId="{AFF4A713-7B75-4B21-90D7-5AB19547C728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09" creationId="{DC631C0B-6DA6-4E57-8231-CE32B3434A7E}"/>
          </ac:spMkLst>
        </pc:spChg>
        <pc:spChg chg="add del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10" creationId="{C29501E6-A978-4A61-9689-9085AF97A53A}"/>
          </ac:spMkLst>
        </pc:spChg>
        <pc:spChg chg="add del">
          <ac:chgData name="Toby Donaldson" userId="2e6e5431-bb17-4c41-9985-d39c50d83c73" providerId="ADAL" clId="{7F9681A8-EEE2-56F4-9B39-ECCBEE0471AC}" dt="2026-02-10T02:56:25.836" v="1026" actId="26606"/>
          <ac:spMkLst>
            <pc:docMk/>
            <pc:sldMk cId="2532483914" sldId="298"/>
            <ac:spMk id="217" creationId="{B34F5AD2-EDBD-4BBD-A55C-EAFFD0C7097A}"/>
          </ac:spMkLst>
        </pc:spChg>
        <pc:spChg chg="add del">
          <ac:chgData name="Toby Donaldson" userId="2e6e5431-bb17-4c41-9985-d39c50d83c73" providerId="ADAL" clId="{7F9681A8-EEE2-56F4-9B39-ECCBEE0471AC}" dt="2026-02-10T02:56:25.836" v="1026" actId="26606"/>
          <ac:spMkLst>
            <pc:docMk/>
            <pc:sldMk cId="2532483914" sldId="298"/>
            <ac:spMk id="219" creationId="{6832F003-FCA6-4CFB-A2EA-308F3AA257D1}"/>
          </ac:spMkLst>
        </pc:spChg>
        <pc:spChg chg="ad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20" creationId="{4063B759-00FC-46D1-9898-8E8625268FAF}"/>
          </ac:spMkLst>
        </pc:spChg>
        <pc:graphicFrameChg chg="add del">
          <ac:chgData name="Toby Donaldson" userId="2e6e5431-bb17-4c41-9985-d39c50d83c73" providerId="ADAL" clId="{7F9681A8-EEE2-56F4-9B39-ECCBEE0471AC}" dt="2026-02-10T03:04:46.641" v="1031"/>
          <ac:graphicFrameMkLst>
            <pc:docMk/>
            <pc:sldMk cId="2532483914" sldId="298"/>
            <ac:graphicFrameMk id="2" creationId="{0ED25ECC-2DB0-2B71-F9CB-ACBF44DC56CD}"/>
          </ac:graphicFrameMkLst>
        </pc:graphicFrameChg>
        <pc:picChg chg="mod">
          <ac:chgData name="Toby Donaldson" userId="2e6e5431-bb17-4c41-9985-d39c50d83c73" providerId="ADAL" clId="{7F9681A8-EEE2-56F4-9B39-ECCBEE0471AC}" dt="2026-02-10T02:56:30.916" v="1029"/>
          <ac:picMkLst>
            <pc:docMk/>
            <pc:sldMk cId="2532483914" sldId="298"/>
            <ac:picMk id="212" creationId="{0F9AB9DA-9286-6899-7A0E-BD12CF78871E}"/>
          </ac:picMkLst>
        </pc:picChg>
      </pc:sldChg>
      <pc:sldChg chg="modSp mod">
        <pc:chgData name="Toby Donaldson" userId="2e6e5431-bb17-4c41-9985-d39c50d83c73" providerId="ADAL" clId="{7F9681A8-EEE2-56F4-9B39-ECCBEE0471AC}" dt="2026-02-10T21:55:36.122" v="1032" actId="113"/>
        <pc:sldMkLst>
          <pc:docMk/>
          <pc:sldMk cId="3317284084" sldId="29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284084" sldId="299"/>
            <ac:spMk id="4" creationId="{F22FFE75-561E-767A-8849-8CC264775B52}"/>
          </ac:spMkLst>
        </pc:spChg>
        <pc:spChg chg="mod">
          <ac:chgData name="Toby Donaldson" userId="2e6e5431-bb17-4c41-9985-d39c50d83c73" providerId="ADAL" clId="{7F9681A8-EEE2-56F4-9B39-ECCBEE0471AC}" dt="2026-02-10T21:55:36.122" v="1032" actId="113"/>
          <ac:spMkLst>
            <pc:docMk/>
            <pc:sldMk cId="3317284084" sldId="299"/>
            <ac:spMk id="9" creationId="{092526AE-7301-C153-CD2C-7795409075BF}"/>
          </ac:spMkLst>
        </pc:spChg>
      </pc:sldChg>
      <pc:sldChg chg="addSp modSp mod">
        <pc:chgData name="Toby Donaldson" userId="2e6e5431-bb17-4c41-9985-d39c50d83c73" providerId="ADAL" clId="{7F9681A8-EEE2-56F4-9B39-ECCBEE0471AC}" dt="2026-02-10T21:56:44.782" v="1080" actId="20577"/>
        <pc:sldMkLst>
          <pc:docMk/>
          <pc:sldMk cId="760274171" sldId="30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760274171" sldId="300"/>
            <ac:spMk id="4" creationId="{B80369F5-B9DB-0155-8E30-DB55353C0425}"/>
          </ac:spMkLst>
        </pc:spChg>
        <pc:spChg chg="mod">
          <ac:chgData name="Toby Donaldson" userId="2e6e5431-bb17-4c41-9985-d39c50d83c73" providerId="ADAL" clId="{7F9681A8-EEE2-56F4-9B39-ECCBEE0471AC}" dt="2026-02-10T21:56:44.782" v="1080" actId="20577"/>
          <ac:spMkLst>
            <pc:docMk/>
            <pc:sldMk cId="760274171" sldId="300"/>
            <ac:spMk id="6" creationId="{7132D9A0-DA1E-2E85-2F34-89E13B49C5DC}"/>
          </ac:spMkLst>
        </pc:spChg>
        <pc:spChg chg="add mod">
          <ac:chgData name="Toby Donaldson" userId="2e6e5431-bb17-4c41-9985-d39c50d83c73" providerId="ADAL" clId="{7F9681A8-EEE2-56F4-9B39-ECCBEE0471AC}" dt="2026-02-10T21:56:37.940" v="1071" actId="20577"/>
          <ac:spMkLst>
            <pc:docMk/>
            <pc:sldMk cId="760274171" sldId="300"/>
            <ac:spMk id="7" creationId="{7C17DE54-8AAB-2F81-BE3E-DD293C7DA190}"/>
          </ac:spMkLst>
        </pc:spChg>
        <pc:cxnChg chg="add">
          <ac:chgData name="Toby Donaldson" userId="2e6e5431-bb17-4c41-9985-d39c50d83c73" providerId="ADAL" clId="{7F9681A8-EEE2-56F4-9B39-ECCBEE0471AC}" dt="2026-02-10T21:56:17.831" v="1061" actId="11529"/>
          <ac:cxnSpMkLst>
            <pc:docMk/>
            <pc:sldMk cId="760274171" sldId="300"/>
            <ac:cxnSpMk id="10" creationId="{A91B130E-AF7A-8691-F856-B57A785A4081}"/>
          </ac:cxnSpMkLst>
        </pc:cxnChg>
        <pc:cxnChg chg="add mod">
          <ac:chgData name="Toby Donaldson" userId="2e6e5431-bb17-4c41-9985-d39c50d83c73" providerId="ADAL" clId="{7F9681A8-EEE2-56F4-9B39-ECCBEE0471AC}" dt="2026-02-10T21:56:26.845" v="1064" actId="14100"/>
          <ac:cxnSpMkLst>
            <pc:docMk/>
            <pc:sldMk cId="760274171" sldId="300"/>
            <ac:cxnSpMk id="11" creationId="{84C4A464-91A5-CE29-CE6C-529D3E47BA48}"/>
          </ac:cxnSpMkLst>
        </pc:cxnChg>
      </pc:sldChg>
      <pc:sldChg chg="addSp modSp">
        <pc:chgData name="Toby Donaldson" userId="2e6e5431-bb17-4c41-9985-d39c50d83c73" providerId="ADAL" clId="{7F9681A8-EEE2-56F4-9B39-ECCBEE0471AC}" dt="2026-02-10T21:56:51.376" v="1081"/>
        <pc:sldMkLst>
          <pc:docMk/>
          <pc:sldMk cId="3434322379" sldId="30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4322379" sldId="301"/>
            <ac:spMk id="4" creationId="{A87DED4C-81E4-D9BB-A339-D0A3DACCBBF1}"/>
          </ac:spMkLst>
        </pc:spChg>
        <pc:spChg chg="add mod">
          <ac:chgData name="Toby Donaldson" userId="2e6e5431-bb17-4c41-9985-d39c50d83c73" providerId="ADAL" clId="{7F9681A8-EEE2-56F4-9B39-ECCBEE0471AC}" dt="2026-02-10T21:56:51.376" v="1081"/>
          <ac:spMkLst>
            <pc:docMk/>
            <pc:sldMk cId="3434322379" sldId="301"/>
            <ac:spMk id="7" creationId="{77CE427D-90E2-DB91-63FB-3356EF713940}"/>
          </ac:spMkLst>
        </pc:spChg>
        <pc:spChg chg="add mod">
          <ac:chgData name="Toby Donaldson" userId="2e6e5431-bb17-4c41-9985-d39c50d83c73" providerId="ADAL" clId="{7F9681A8-EEE2-56F4-9B39-ECCBEE0471AC}" dt="2026-02-10T21:56:51.376" v="1081"/>
          <ac:spMkLst>
            <pc:docMk/>
            <pc:sldMk cId="3434322379" sldId="301"/>
            <ac:spMk id="9" creationId="{95212C18-3C3A-8D45-99CD-56DA38F3BDBA}"/>
          </ac:spMkLst>
        </pc:spChg>
        <pc:cxnChg chg="add mod">
          <ac:chgData name="Toby Donaldson" userId="2e6e5431-bb17-4c41-9985-d39c50d83c73" providerId="ADAL" clId="{7F9681A8-EEE2-56F4-9B39-ECCBEE0471AC}" dt="2026-02-10T21:56:51.376" v="1081"/>
          <ac:cxnSpMkLst>
            <pc:docMk/>
            <pc:sldMk cId="3434322379" sldId="301"/>
            <ac:cxnSpMk id="10" creationId="{9EDECB3C-C7B3-1404-604A-1E00864134C6}"/>
          </ac:cxnSpMkLst>
        </pc:cxnChg>
        <pc:cxnChg chg="add mod">
          <ac:chgData name="Toby Donaldson" userId="2e6e5431-bb17-4c41-9985-d39c50d83c73" providerId="ADAL" clId="{7F9681A8-EEE2-56F4-9B39-ECCBEE0471AC}" dt="2026-02-10T21:56:51.376" v="1081"/>
          <ac:cxnSpMkLst>
            <pc:docMk/>
            <pc:sldMk cId="3434322379" sldId="301"/>
            <ac:cxnSpMk id="11" creationId="{CE137D3B-BCB4-7ED5-2960-5755BAF35A49}"/>
          </ac:cxnSpMkLst>
        </pc:cxn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58978882" sldId="30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58978882" sldId="302"/>
            <ac:spMk id="4" creationId="{359E6609-6D4D-EA32-BEE8-43708454BCF1}"/>
          </ac:spMkLst>
        </pc:spChg>
      </pc:sldChg>
      <pc:sldChg chg="modSp mod">
        <pc:chgData name="Toby Donaldson" userId="2e6e5431-bb17-4c41-9985-d39c50d83c73" providerId="ADAL" clId="{7F9681A8-EEE2-56F4-9B39-ECCBEE0471AC}" dt="2026-02-10T21:59:03.854" v="1112" actId="1076"/>
        <pc:sldMkLst>
          <pc:docMk/>
          <pc:sldMk cId="3332135005" sldId="304"/>
        </pc:sldMkLst>
        <pc:spChg chg="mod">
          <ac:chgData name="Toby Donaldson" userId="2e6e5431-bb17-4c41-9985-d39c50d83c73" providerId="ADAL" clId="{7F9681A8-EEE2-56F4-9B39-ECCBEE0471AC}" dt="2026-02-10T21:58:53.430" v="1111" actId="20577"/>
          <ac:spMkLst>
            <pc:docMk/>
            <pc:sldMk cId="3332135005" sldId="304"/>
            <ac:spMk id="3" creationId="{8A12CBF6-AA41-1444-82C0-6D0041D0D49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2135005" sldId="304"/>
            <ac:spMk id="4" creationId="{F972C731-E148-187E-F605-3A82AB649F3B}"/>
          </ac:spMkLst>
        </pc:spChg>
        <pc:spChg chg="mod">
          <ac:chgData name="Toby Donaldson" userId="2e6e5431-bb17-4c41-9985-d39c50d83c73" providerId="ADAL" clId="{7F9681A8-EEE2-56F4-9B39-ECCBEE0471AC}" dt="2026-02-10T21:58:42.444" v="1108" actId="20577"/>
          <ac:spMkLst>
            <pc:docMk/>
            <pc:sldMk cId="3332135005" sldId="304"/>
            <ac:spMk id="5" creationId="{160FE264-DD8B-1B17-3801-8C7035DFFD21}"/>
          </ac:spMkLst>
        </pc:spChg>
        <pc:spChg chg="mod">
          <ac:chgData name="Toby Donaldson" userId="2e6e5431-bb17-4c41-9985-d39c50d83c73" providerId="ADAL" clId="{7F9681A8-EEE2-56F4-9B39-ECCBEE0471AC}" dt="2026-02-10T00:51:09.387" v="18" actId="14100"/>
          <ac:spMkLst>
            <pc:docMk/>
            <pc:sldMk cId="3332135005" sldId="304"/>
            <ac:spMk id="7" creationId="{9669D3F3-34CC-FF1E-9BC0-F9AB9B1718AA}"/>
          </ac:spMkLst>
        </pc:spChg>
        <pc:spChg chg="mod">
          <ac:chgData name="Toby Donaldson" userId="2e6e5431-bb17-4c41-9985-d39c50d83c73" providerId="ADAL" clId="{7F9681A8-EEE2-56F4-9B39-ECCBEE0471AC}" dt="2026-02-10T21:59:03.854" v="1112" actId="1076"/>
          <ac:spMkLst>
            <pc:docMk/>
            <pc:sldMk cId="3332135005" sldId="304"/>
            <ac:spMk id="12" creationId="{2E66E7FE-0B91-AAC5-419B-94407B074439}"/>
          </ac:spMkLst>
        </pc:spChg>
      </pc:sldChg>
      <pc:sldChg chg="modSp mod">
        <pc:chgData name="Toby Donaldson" userId="2e6e5431-bb17-4c41-9985-d39c50d83c73" providerId="ADAL" clId="{7F9681A8-EEE2-56F4-9B39-ECCBEE0471AC}" dt="2026-02-10T21:57:33.197" v="1106" actId="14100"/>
        <pc:sldMkLst>
          <pc:docMk/>
          <pc:sldMk cId="3241349800" sldId="3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41349800" sldId="305"/>
            <ac:spMk id="4" creationId="{53D9D7CC-D70B-41D9-EF41-2446A3844581}"/>
          </ac:spMkLst>
        </pc:spChg>
        <pc:spChg chg="mod">
          <ac:chgData name="Toby Donaldson" userId="2e6e5431-bb17-4c41-9985-d39c50d83c73" providerId="ADAL" clId="{7F9681A8-EEE2-56F4-9B39-ECCBEE0471AC}" dt="2026-02-10T21:57:33.197" v="1106" actId="14100"/>
          <ac:spMkLst>
            <pc:docMk/>
            <pc:sldMk cId="3241349800" sldId="305"/>
            <ac:spMk id="5" creationId="{E921C592-B464-8AD7-5546-9A79E993DF99}"/>
          </ac:spMkLst>
        </pc:spChg>
      </pc:sldChg>
      <pc:sldChg chg="delSp modSp mod">
        <pc:chgData name="Toby Donaldson" userId="2e6e5431-bb17-4c41-9985-d39c50d83c73" providerId="ADAL" clId="{7F9681A8-EEE2-56F4-9B39-ECCBEE0471AC}" dt="2026-02-10T02:54:11.060" v="1016"/>
        <pc:sldMkLst>
          <pc:docMk/>
          <pc:sldMk cId="4030859673" sldId="306"/>
        </pc:sldMkLst>
        <pc:spChg chg="mod">
          <ac:chgData name="Toby Donaldson" userId="2e6e5431-bb17-4c41-9985-d39c50d83c73" providerId="ADAL" clId="{7F9681A8-EEE2-56F4-9B39-ECCBEE0471AC}" dt="2026-02-10T00:54:02.369" v="99" actId="20577"/>
          <ac:spMkLst>
            <pc:docMk/>
            <pc:sldMk cId="4030859673" sldId="306"/>
            <ac:spMk id="3" creationId="{40FE4A17-DAF8-D640-1480-6A8F9AFD363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30859673" sldId="306"/>
            <ac:spMk id="4" creationId="{D10A92FF-CB23-15D8-B55C-99980ECC6B2E}"/>
          </ac:spMkLst>
        </pc:spChg>
        <pc:spChg chg="mod">
          <ac:chgData name="Toby Donaldson" userId="2e6e5431-bb17-4c41-9985-d39c50d83c73" providerId="ADAL" clId="{7F9681A8-EEE2-56F4-9B39-ECCBEE0471AC}" dt="2026-02-10T00:53:57.987" v="92" actId="1076"/>
          <ac:spMkLst>
            <pc:docMk/>
            <pc:sldMk cId="4030859673" sldId="306"/>
            <ac:spMk id="5" creationId="{C8E2CDD4-1754-E10F-0DAC-43117965A746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7" creationId="{0918A78D-1C0B-BB54-111C-216618300AE7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9" creationId="{852037D5-68F4-523F-8F70-15FD8CE2B6DB}"/>
          </ac:spMkLst>
        </pc:spChg>
        <pc:spChg chg="del">
          <ac:chgData name="Toby Donaldson" userId="2e6e5431-bb17-4c41-9985-d39c50d83c73" providerId="ADAL" clId="{7F9681A8-EEE2-56F4-9B39-ECCBEE0471AC}" dt="2026-02-10T00:53:07.777" v="40" actId="21"/>
          <ac:spMkLst>
            <pc:docMk/>
            <pc:sldMk cId="4030859673" sldId="306"/>
            <ac:spMk id="12" creationId="{52331B29-9F44-B32B-5DEE-6341AB49CDD0}"/>
          </ac:spMkLst>
        </pc:spChg>
      </pc:sldChg>
      <pc:sldChg chg="del">
        <pc:chgData name="Toby Donaldson" userId="2e6e5431-bb17-4c41-9985-d39c50d83c73" providerId="ADAL" clId="{7F9681A8-EEE2-56F4-9B39-ECCBEE0471AC}" dt="2026-02-10T01:04:11.928" v="503" actId="2696"/>
        <pc:sldMkLst>
          <pc:docMk/>
          <pc:sldMk cId="1072285377" sldId="307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515663142" sldId="308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15663142" sldId="308"/>
            <ac:spMk id="4" creationId="{AD06FE33-2719-B331-73CF-A8FCF149CBDA}"/>
          </ac:spMkLst>
        </pc:spChg>
        <pc:spChg chg="mod">
          <ac:chgData name="Toby Donaldson" userId="2e6e5431-bb17-4c41-9985-d39c50d83c73" providerId="ADAL" clId="{7F9681A8-EEE2-56F4-9B39-ECCBEE0471AC}" dt="2026-02-10T01:04:40.628" v="522" actId="20577"/>
          <ac:spMkLst>
            <pc:docMk/>
            <pc:sldMk cId="515663142" sldId="308"/>
            <ac:spMk id="5" creationId="{1E0F3830-8A2C-115C-67B4-F8DE4478502A}"/>
          </ac:spMkLst>
        </pc:spChg>
      </pc:sldChg>
      <pc:sldChg chg="modSp mod">
        <pc:chgData name="Toby Donaldson" userId="2e6e5431-bb17-4c41-9985-d39c50d83c73" providerId="ADAL" clId="{7F9681A8-EEE2-56F4-9B39-ECCBEE0471AC}" dt="2026-02-10T22:03:19.261" v="1171" actId="20577"/>
        <pc:sldMkLst>
          <pc:docMk/>
          <pc:sldMk cId="1023544048" sldId="3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023544048" sldId="309"/>
            <ac:spMk id="4" creationId="{81667B7D-0355-CFE1-D9BC-442B6B403934}"/>
          </ac:spMkLst>
        </pc:spChg>
        <pc:spChg chg="mod">
          <ac:chgData name="Toby Donaldson" userId="2e6e5431-bb17-4c41-9985-d39c50d83c73" providerId="ADAL" clId="{7F9681A8-EEE2-56F4-9B39-ECCBEE0471AC}" dt="2026-02-10T22:03:19.261" v="1171" actId="20577"/>
          <ac:spMkLst>
            <pc:docMk/>
            <pc:sldMk cId="1023544048" sldId="309"/>
            <ac:spMk id="11" creationId="{608BDFAF-B49F-E769-646F-E29A7500C4EA}"/>
          </ac:spMkLst>
        </pc:spChg>
      </pc:sldChg>
      <pc:sldChg chg="modSp mod">
        <pc:chgData name="Toby Donaldson" userId="2e6e5431-bb17-4c41-9985-d39c50d83c73" providerId="ADAL" clId="{7F9681A8-EEE2-56F4-9B39-ECCBEE0471AC}" dt="2026-02-10T22:02:59.171" v="1170" actId="2711"/>
        <pc:sldMkLst>
          <pc:docMk/>
          <pc:sldMk cId="4246999849" sldId="3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46999849" sldId="310"/>
            <ac:spMk id="4" creationId="{DF043A9F-4FB8-7DC0-E9C2-07170FA2AED4}"/>
          </ac:spMkLst>
        </pc:spChg>
        <pc:spChg chg="mod">
          <ac:chgData name="Toby Donaldson" userId="2e6e5431-bb17-4c41-9985-d39c50d83c73" providerId="ADAL" clId="{7F9681A8-EEE2-56F4-9B39-ECCBEE0471AC}" dt="2026-02-10T22:02:59.171" v="1170" actId="2711"/>
          <ac:spMkLst>
            <pc:docMk/>
            <pc:sldMk cId="4246999849" sldId="310"/>
            <ac:spMk id="5" creationId="{B4357607-843E-AB9A-6B76-C1DBA0C45874}"/>
          </ac:spMkLst>
        </pc:spChg>
        <pc:spChg chg="mod">
          <ac:chgData name="Toby Donaldson" userId="2e6e5431-bb17-4c41-9985-d39c50d83c73" providerId="ADAL" clId="{7F9681A8-EEE2-56F4-9B39-ECCBEE0471AC}" dt="2026-02-10T01:05:05.918" v="523" actId="207"/>
          <ac:spMkLst>
            <pc:docMk/>
            <pc:sldMk cId="4246999849" sldId="310"/>
            <ac:spMk id="11" creationId="{A84B1F54-8B55-70B0-BDE3-450158F54381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95134196" sldId="31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95134196" sldId="311"/>
            <ac:spMk id="4" creationId="{D5F95E3E-C0A3-82FA-BAF6-9BC64151203B}"/>
          </ac:spMkLst>
        </pc:spChg>
      </pc:sldChg>
      <pc:sldChg chg="modSp mod">
        <pc:chgData name="Toby Donaldson" userId="2e6e5431-bb17-4c41-9985-d39c50d83c73" providerId="ADAL" clId="{7F9681A8-EEE2-56F4-9B39-ECCBEE0471AC}" dt="2026-02-10T22:05:16.809" v="1186" actId="13926"/>
        <pc:sldMkLst>
          <pc:docMk/>
          <pc:sldMk cId="422164051" sldId="31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2164051" sldId="312"/>
            <ac:spMk id="4" creationId="{B9F5D837-0A46-3C9B-9557-1576B139309E}"/>
          </ac:spMkLst>
        </pc:spChg>
        <pc:spChg chg="mod">
          <ac:chgData name="Toby Donaldson" userId="2e6e5431-bb17-4c41-9985-d39c50d83c73" providerId="ADAL" clId="{7F9681A8-EEE2-56F4-9B39-ECCBEE0471AC}" dt="2026-02-10T22:04:33.214" v="1174" actId="13926"/>
          <ac:spMkLst>
            <pc:docMk/>
            <pc:sldMk cId="422164051" sldId="312"/>
            <ac:spMk id="8" creationId="{116C3561-2C22-0949-A9FA-93D9590F5D50}"/>
          </ac:spMkLst>
        </pc:spChg>
        <pc:spChg chg="mod">
          <ac:chgData name="Toby Donaldson" userId="2e6e5431-bb17-4c41-9985-d39c50d83c73" providerId="ADAL" clId="{7F9681A8-EEE2-56F4-9B39-ECCBEE0471AC}" dt="2026-02-10T22:04:52.438" v="1182" actId="13926"/>
          <ac:spMkLst>
            <pc:docMk/>
            <pc:sldMk cId="422164051" sldId="312"/>
            <ac:spMk id="9" creationId="{1B8D4897-B221-103E-954B-2641820135A4}"/>
          </ac:spMkLst>
        </pc:spChg>
        <pc:spChg chg="mod">
          <ac:chgData name="Toby Donaldson" userId="2e6e5431-bb17-4c41-9985-d39c50d83c73" providerId="ADAL" clId="{7F9681A8-EEE2-56F4-9B39-ECCBEE0471AC}" dt="2026-02-10T22:05:16.809" v="1186" actId="13926"/>
          <ac:spMkLst>
            <pc:docMk/>
            <pc:sldMk cId="422164051" sldId="312"/>
            <ac:spMk id="12" creationId="{4E84ABF9-9624-30BA-21B9-8E3115F35354}"/>
          </ac:spMkLst>
        </pc:spChg>
      </pc:sldChg>
      <pc:sldChg chg="modSp del mod">
        <pc:chgData name="Toby Donaldson" userId="2e6e5431-bb17-4c41-9985-d39c50d83c73" providerId="ADAL" clId="{7F9681A8-EEE2-56F4-9B39-ECCBEE0471AC}" dt="2026-02-10T01:08:26.747" v="526" actId="2696"/>
        <pc:sldMkLst>
          <pc:docMk/>
          <pc:sldMk cId="2195443414" sldId="313"/>
        </pc:sldMkLst>
        <pc:spChg chg="mod">
          <ac:chgData name="Toby Donaldson" userId="2e6e5431-bb17-4c41-9985-d39c50d83c73" providerId="ADAL" clId="{7F9681A8-EEE2-56F4-9B39-ECCBEE0471AC}" dt="2026-02-10T01:08:02.637" v="525" actId="20577"/>
          <ac:spMkLst>
            <pc:docMk/>
            <pc:sldMk cId="2195443414" sldId="313"/>
            <ac:spMk id="3" creationId="{CFDB542D-C33A-B624-3E06-F0273C4FAA47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4023133742" sldId="31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23133742" sldId="314"/>
            <ac:spMk id="4" creationId="{8C08E2F0-0539-FD75-1C82-18549F678AEB}"/>
          </ac:spMkLst>
        </pc:spChg>
      </pc:sldChg>
      <pc:sldChg chg="modSp mod">
        <pc:chgData name="Toby Donaldson" userId="2e6e5431-bb17-4c41-9985-d39c50d83c73" providerId="ADAL" clId="{7F9681A8-EEE2-56F4-9B39-ECCBEE0471AC}" dt="2026-02-10T22:06:01.599" v="1253" actId="20577"/>
        <pc:sldMkLst>
          <pc:docMk/>
          <pc:sldMk cId="3433693695" sldId="315"/>
        </pc:sldMkLst>
        <pc:spChg chg="mod">
          <ac:chgData name="Toby Donaldson" userId="2e6e5431-bb17-4c41-9985-d39c50d83c73" providerId="ADAL" clId="{7F9681A8-EEE2-56F4-9B39-ECCBEE0471AC}" dt="2026-02-10T02:53:55.777" v="960" actId="27636"/>
          <ac:spMkLst>
            <pc:docMk/>
            <pc:sldMk cId="3433693695" sldId="315"/>
            <ac:spMk id="2" creationId="{846AF150-C4B8-3EEC-DE1B-76BCD799CE0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3693695" sldId="315"/>
            <ac:spMk id="4" creationId="{ACFEB8D1-5ABB-2AD6-C27A-FC1373797D61}"/>
          </ac:spMkLst>
        </pc:spChg>
        <pc:spChg chg="mod">
          <ac:chgData name="Toby Donaldson" userId="2e6e5431-bb17-4c41-9985-d39c50d83c73" providerId="ADAL" clId="{7F9681A8-EEE2-56F4-9B39-ECCBEE0471AC}" dt="2026-02-10T22:06:01.599" v="1253" actId="20577"/>
          <ac:spMkLst>
            <pc:docMk/>
            <pc:sldMk cId="3433693695" sldId="315"/>
            <ac:spMk id="5" creationId="{9ECE9D13-CC51-C056-3225-7727822946D5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1.958" v="1256"/>
        <pc:sldMkLst>
          <pc:docMk/>
          <pc:sldMk cId="2709062917" sldId="316"/>
        </pc:sldMkLst>
        <pc:spChg chg="mod">
          <ac:chgData name="Toby Donaldson" userId="2e6e5431-bb17-4c41-9985-d39c50d83c73" providerId="ADAL" clId="{7F9681A8-EEE2-56F4-9B39-ECCBEE0471AC}" dt="2026-02-10T02:53:55.779" v="961" actId="27636"/>
          <ac:spMkLst>
            <pc:docMk/>
            <pc:sldMk cId="2709062917" sldId="316"/>
            <ac:spMk id="2" creationId="{31B33F50-341B-EAEF-8E2E-528950797646}"/>
          </ac:spMkLst>
        </pc:spChg>
        <pc:spChg chg="add mod">
          <ac:chgData name="Toby Donaldson" userId="2e6e5431-bb17-4c41-9985-d39c50d83c73" providerId="ADAL" clId="{7F9681A8-EEE2-56F4-9B39-ECCBEE0471AC}" dt="2026-02-10T22:06:21.958" v="1256"/>
          <ac:spMkLst>
            <pc:docMk/>
            <pc:sldMk cId="2709062917" sldId="316"/>
            <ac:spMk id="3" creationId="{FA977C9F-B136-952A-CEFD-CC51B259869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09062917" sldId="316"/>
            <ac:spMk id="4" creationId="{3BF7E894-0406-3176-E1EF-7B40694E5B58}"/>
          </ac:spMkLst>
        </pc:spChg>
        <pc:spChg chg="del">
          <ac:chgData name="Toby Donaldson" userId="2e6e5431-bb17-4c41-9985-d39c50d83c73" providerId="ADAL" clId="{7F9681A8-EEE2-56F4-9B39-ECCBEE0471AC}" dt="2026-02-10T22:06:11.564" v="1254" actId="21"/>
          <ac:spMkLst>
            <pc:docMk/>
            <pc:sldMk cId="2709062917" sldId="316"/>
            <ac:spMk id="5" creationId="{C40771E3-6F5C-5A4D-E6FA-B45D8871F78D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3.455" v="1257"/>
        <pc:sldMkLst>
          <pc:docMk/>
          <pc:sldMk cId="575522744" sldId="317"/>
        </pc:sldMkLst>
        <pc:spChg chg="mod">
          <ac:chgData name="Toby Donaldson" userId="2e6e5431-bb17-4c41-9985-d39c50d83c73" providerId="ADAL" clId="{7F9681A8-EEE2-56F4-9B39-ECCBEE0471AC}" dt="2026-02-10T02:53:55.780" v="962" actId="27636"/>
          <ac:spMkLst>
            <pc:docMk/>
            <pc:sldMk cId="575522744" sldId="317"/>
            <ac:spMk id="2" creationId="{6B565FFE-CE58-BD62-6151-AE3BB0EAF403}"/>
          </ac:spMkLst>
        </pc:spChg>
        <pc:spChg chg="mod">
          <ac:chgData name="Toby Donaldson" userId="2e6e5431-bb17-4c41-9985-d39c50d83c73" providerId="ADAL" clId="{7F9681A8-EEE2-56F4-9B39-ECCBEE0471AC}" dt="2026-02-10T01:08:58.387" v="570" actId="20577"/>
          <ac:spMkLst>
            <pc:docMk/>
            <pc:sldMk cId="575522744" sldId="317"/>
            <ac:spMk id="3" creationId="{7A3281F0-DE6A-D226-91D0-E14984AA5E8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75522744" sldId="317"/>
            <ac:spMk id="4" creationId="{27607C63-8CB9-6763-B1CA-88484FBC91D2}"/>
          </ac:spMkLst>
        </pc:spChg>
        <pc:spChg chg="del">
          <ac:chgData name="Toby Donaldson" userId="2e6e5431-bb17-4c41-9985-d39c50d83c73" providerId="ADAL" clId="{7F9681A8-EEE2-56F4-9B39-ECCBEE0471AC}" dt="2026-02-10T22:06:15.925" v="1255" actId="21"/>
          <ac:spMkLst>
            <pc:docMk/>
            <pc:sldMk cId="575522744" sldId="317"/>
            <ac:spMk id="5" creationId="{A4457EFB-0AF5-212A-5033-02FFE5F440B2}"/>
          </ac:spMkLst>
        </pc:spChg>
        <pc:spChg chg="add mod">
          <ac:chgData name="Toby Donaldson" userId="2e6e5431-bb17-4c41-9985-d39c50d83c73" providerId="ADAL" clId="{7F9681A8-EEE2-56F4-9B39-ECCBEE0471AC}" dt="2026-02-10T22:06:23.455" v="1257"/>
          <ac:spMkLst>
            <pc:docMk/>
            <pc:sldMk cId="575522744" sldId="317"/>
            <ac:spMk id="6" creationId="{2FEB29C5-0AAD-FDDA-1E14-7C6EDEFD1457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7:08.379" v="1258" actId="21"/>
        <pc:sldMkLst>
          <pc:docMk/>
          <pc:sldMk cId="2764276353" sldId="318"/>
        </pc:sldMkLst>
        <pc:spChg chg="mod">
          <ac:chgData name="Toby Donaldson" userId="2e6e5431-bb17-4c41-9985-d39c50d83c73" providerId="ADAL" clId="{7F9681A8-EEE2-56F4-9B39-ECCBEE0471AC}" dt="2026-02-10T02:53:55.781" v="963" actId="27636"/>
          <ac:spMkLst>
            <pc:docMk/>
            <pc:sldMk cId="2764276353" sldId="318"/>
            <ac:spMk id="2" creationId="{CD87C5DA-C691-CA23-0C25-E9885D23EE00}"/>
          </ac:spMkLst>
        </pc:spChg>
        <pc:spChg chg="add mod">
          <ac:chgData name="Toby Donaldson" userId="2e6e5431-bb17-4c41-9985-d39c50d83c73" providerId="ADAL" clId="{7F9681A8-EEE2-56F4-9B39-ECCBEE0471AC}" dt="2026-02-10T01:10:06.419" v="654" actId="1076"/>
          <ac:spMkLst>
            <pc:docMk/>
            <pc:sldMk cId="2764276353" sldId="318"/>
            <ac:spMk id="3" creationId="{78505A66-D7BE-3CF5-6CFD-22F7191F41F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4276353" sldId="318"/>
            <ac:spMk id="4" creationId="{6EEF14E6-1F07-7666-3E12-639D50504279}"/>
          </ac:spMkLst>
        </pc:spChg>
        <pc:spChg chg="add del mod">
          <ac:chgData name="Toby Donaldson" userId="2e6e5431-bb17-4c41-9985-d39c50d83c73" providerId="ADAL" clId="{7F9681A8-EEE2-56F4-9B39-ECCBEE0471AC}" dt="2026-02-10T22:07:08.379" v="1258" actId="21"/>
          <ac:spMkLst>
            <pc:docMk/>
            <pc:sldMk cId="2764276353" sldId="318"/>
            <ac:spMk id="8" creationId="{8A3BB71A-AA57-6253-E404-33C28D715A1D}"/>
          </ac:spMkLst>
        </pc:spChg>
        <pc:spChg chg="mod">
          <ac:chgData name="Toby Donaldson" userId="2e6e5431-bb17-4c41-9985-d39c50d83c73" providerId="ADAL" clId="{7F9681A8-EEE2-56F4-9B39-ECCBEE0471AC}" dt="2026-02-10T01:12:26.016" v="698" actId="113"/>
          <ac:spMkLst>
            <pc:docMk/>
            <pc:sldMk cId="2764276353" sldId="318"/>
            <ac:spMk id="19" creationId="{CBC627E7-991D-ACE3-D8FA-AC27E2F3B428}"/>
          </ac:spMkLst>
        </pc:spChg>
        <pc:cxnChg chg="add">
          <ac:chgData name="Toby Donaldson" userId="2e6e5431-bb17-4c41-9985-d39c50d83c73" providerId="ADAL" clId="{7F9681A8-EEE2-56F4-9B39-ECCBEE0471AC}" dt="2026-02-10T01:10:17.252" v="655" actId="11529"/>
          <ac:cxnSpMkLst>
            <pc:docMk/>
            <pc:sldMk cId="2764276353" sldId="318"/>
            <ac:cxnSpMk id="7" creationId="{C5CDB63F-85D1-1235-6E10-09A8B2CC2C9D}"/>
          </ac:cxnSpMkLst>
        </pc:cxnChg>
      </pc:sldChg>
      <pc:sldChg chg="del">
        <pc:chgData name="Toby Donaldson" userId="2e6e5431-bb17-4c41-9985-d39c50d83c73" providerId="ADAL" clId="{7F9681A8-EEE2-56F4-9B39-ECCBEE0471AC}" dt="2026-02-10T01:10:36.695" v="656" actId="2696"/>
        <pc:sldMkLst>
          <pc:docMk/>
          <pc:sldMk cId="2371654267" sldId="319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895108163" sldId="320"/>
        </pc:sldMkLst>
        <pc:spChg chg="mod">
          <ac:chgData name="Toby Donaldson" userId="2e6e5431-bb17-4c41-9985-d39c50d83c73" providerId="ADAL" clId="{7F9681A8-EEE2-56F4-9B39-ECCBEE0471AC}" dt="2026-02-10T02:53:55.782" v="964" actId="27636"/>
          <ac:spMkLst>
            <pc:docMk/>
            <pc:sldMk cId="1895108163" sldId="320"/>
            <ac:spMk id="2" creationId="{9FCE25A3-4605-6E2F-D837-832ED01855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895108163" sldId="320"/>
            <ac:spMk id="4" creationId="{17201E56-7BD0-4E3D-A9B1-80270E560486}"/>
          </ac:spMkLst>
        </pc:spChg>
        <pc:spChg chg="mod">
          <ac:chgData name="Toby Donaldson" userId="2e6e5431-bb17-4c41-9985-d39c50d83c73" providerId="ADAL" clId="{7F9681A8-EEE2-56F4-9B39-ECCBEE0471AC}" dt="2026-02-10T01:11:52.471" v="688" actId="20577"/>
          <ac:spMkLst>
            <pc:docMk/>
            <pc:sldMk cId="1895108163" sldId="320"/>
            <ac:spMk id="18" creationId="{04CBA52C-913F-F649-513D-320FA95DFE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63832036" sldId="321"/>
        </pc:sldMkLst>
        <pc:spChg chg="mod">
          <ac:chgData name="Toby Donaldson" userId="2e6e5431-bb17-4c41-9985-d39c50d83c73" providerId="ADAL" clId="{7F9681A8-EEE2-56F4-9B39-ECCBEE0471AC}" dt="2026-02-10T02:53:55.783" v="965" actId="27636"/>
          <ac:spMkLst>
            <pc:docMk/>
            <pc:sldMk cId="2563832036" sldId="321"/>
            <ac:spMk id="2" creationId="{9AC6328F-77FC-0CA1-4C1A-4504E791E32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63832036" sldId="321"/>
            <ac:spMk id="4" creationId="{53F1B85B-159E-77AC-ABCC-D83A8DCFF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74777796" sldId="323"/>
        </pc:sldMkLst>
        <pc:spChg chg="mod">
          <ac:chgData name="Toby Donaldson" userId="2e6e5431-bb17-4c41-9985-d39c50d83c73" providerId="ADAL" clId="{7F9681A8-EEE2-56F4-9B39-ECCBEE0471AC}" dt="2026-02-10T02:53:55.788" v="968" actId="27636"/>
          <ac:spMkLst>
            <pc:docMk/>
            <pc:sldMk cId="3974777796" sldId="323"/>
            <ac:spMk id="2" creationId="{44BDCAF2-5D19-BE17-FDB7-572F09FC193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74777796" sldId="323"/>
            <ac:spMk id="4" creationId="{AAACD4F3-CD42-597D-B828-FCEAEF0A6AE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013562658" sldId="324"/>
        </pc:sldMkLst>
        <pc:spChg chg="mod">
          <ac:chgData name="Toby Donaldson" userId="2e6e5431-bb17-4c41-9985-d39c50d83c73" providerId="ADAL" clId="{7F9681A8-EEE2-56F4-9B39-ECCBEE0471AC}" dt="2026-02-10T02:53:55.792" v="971" actId="27636"/>
          <ac:spMkLst>
            <pc:docMk/>
            <pc:sldMk cId="4013562658" sldId="324"/>
            <ac:spMk id="2" creationId="{2B3E4BCE-B4B1-8237-4DCA-2FA3FD1F68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13562658" sldId="324"/>
            <ac:spMk id="4" creationId="{94F56CEB-AEE4-90F1-A6A2-A2A1E305705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67165854" sldId="325"/>
        </pc:sldMkLst>
        <pc:spChg chg="mod">
          <ac:chgData name="Toby Donaldson" userId="2e6e5431-bb17-4c41-9985-d39c50d83c73" providerId="ADAL" clId="{7F9681A8-EEE2-56F4-9B39-ECCBEE0471AC}" dt="2026-02-10T02:53:55.785" v="966" actId="27636"/>
          <ac:spMkLst>
            <pc:docMk/>
            <pc:sldMk cId="3067165854" sldId="325"/>
            <ac:spMk id="2" creationId="{234737C2-A784-962B-1B92-94F3CC71800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67165854" sldId="325"/>
            <ac:spMk id="4" creationId="{80824326-4DE5-0AC0-3672-70D1B995E80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42930591" sldId="326"/>
        </pc:sldMkLst>
        <pc:spChg chg="mod">
          <ac:chgData name="Toby Donaldson" userId="2e6e5431-bb17-4c41-9985-d39c50d83c73" providerId="ADAL" clId="{7F9681A8-EEE2-56F4-9B39-ECCBEE0471AC}" dt="2026-02-10T02:53:55.786" v="967" actId="27636"/>
          <ac:spMkLst>
            <pc:docMk/>
            <pc:sldMk cId="2242930591" sldId="326"/>
            <ac:spMk id="2" creationId="{774C29AD-5B28-A68D-FC3D-CA1B002DDDE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42930591" sldId="326"/>
            <ac:spMk id="4" creationId="{8EB58A07-0EBC-F98B-4665-64BBF76EDBB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1386130" sldId="327"/>
        </pc:sldMkLst>
        <pc:spChg chg="mod">
          <ac:chgData name="Toby Donaldson" userId="2e6e5431-bb17-4c41-9985-d39c50d83c73" providerId="ADAL" clId="{7F9681A8-EEE2-56F4-9B39-ECCBEE0471AC}" dt="2026-02-10T02:53:55.789" v="969" actId="27636"/>
          <ac:spMkLst>
            <pc:docMk/>
            <pc:sldMk cId="3331386130" sldId="327"/>
            <ac:spMk id="2" creationId="{F5215BB7-3D23-6720-671A-DAD247714E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1386130" sldId="327"/>
            <ac:spMk id="4" creationId="{D80121F3-2B21-854C-AB24-DEF167DB20A9}"/>
          </ac:spMkLst>
        </pc:spChg>
        <pc:spChg chg="mod">
          <ac:chgData name="Toby Donaldson" userId="2e6e5431-bb17-4c41-9985-d39c50d83c73" providerId="ADAL" clId="{7F9681A8-EEE2-56F4-9B39-ECCBEE0471AC}" dt="2026-02-10T01:19:38.796" v="699" actId="207"/>
          <ac:spMkLst>
            <pc:docMk/>
            <pc:sldMk cId="3331386130" sldId="327"/>
            <ac:spMk id="25" creationId="{1AC16193-124D-19FA-6E9F-D5F4402E64C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74395922" sldId="328"/>
        </pc:sldMkLst>
        <pc:spChg chg="mod">
          <ac:chgData name="Toby Donaldson" userId="2e6e5431-bb17-4c41-9985-d39c50d83c73" providerId="ADAL" clId="{7F9681A8-EEE2-56F4-9B39-ECCBEE0471AC}" dt="2026-02-10T02:53:55.791" v="970" actId="27636"/>
          <ac:spMkLst>
            <pc:docMk/>
            <pc:sldMk cId="2474395922" sldId="328"/>
            <ac:spMk id="2" creationId="{3E84F73E-749E-26AC-7038-44B3439E524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74395922" sldId="328"/>
            <ac:spMk id="4" creationId="{8E771C95-5881-372D-6569-E912CD0F1710}"/>
          </ac:spMkLst>
        </pc:spChg>
        <pc:spChg chg="mod">
          <ac:chgData name="Toby Donaldson" userId="2e6e5431-bb17-4c41-9985-d39c50d83c73" providerId="ADAL" clId="{7F9681A8-EEE2-56F4-9B39-ECCBEE0471AC}" dt="2026-02-10T01:19:45.773" v="700" actId="207"/>
          <ac:spMkLst>
            <pc:docMk/>
            <pc:sldMk cId="2474395922" sldId="328"/>
            <ac:spMk id="25" creationId="{295A3EE8-FD46-3656-6C48-6AAE3C8FAAE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29072067" sldId="329"/>
        </pc:sldMkLst>
        <pc:spChg chg="mod">
          <ac:chgData name="Toby Donaldson" userId="2e6e5431-bb17-4c41-9985-d39c50d83c73" providerId="ADAL" clId="{7F9681A8-EEE2-56F4-9B39-ECCBEE0471AC}" dt="2026-02-10T02:53:55.794" v="972" actId="27636"/>
          <ac:spMkLst>
            <pc:docMk/>
            <pc:sldMk cId="3329072067" sldId="329"/>
            <ac:spMk id="2" creationId="{0C3D670D-67D8-ACE5-DEB7-8491580282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29072067" sldId="329"/>
            <ac:spMk id="4" creationId="{9CB95911-D050-B5F3-0A81-BBF9DE6022B0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93665967" sldId="330"/>
        </pc:sldMkLst>
        <pc:spChg chg="mod">
          <ac:chgData name="Toby Donaldson" userId="2e6e5431-bb17-4c41-9985-d39c50d83c73" providerId="ADAL" clId="{7F9681A8-EEE2-56F4-9B39-ECCBEE0471AC}" dt="2026-02-10T02:53:55.795" v="973" actId="27636"/>
          <ac:spMkLst>
            <pc:docMk/>
            <pc:sldMk cId="3093665967" sldId="330"/>
            <ac:spMk id="2" creationId="{B0B3F604-52EB-A770-57C7-1B05BC0F336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93665967" sldId="330"/>
            <ac:spMk id="4" creationId="{1F518F2C-1C14-BAB7-2CE6-B9916AABCF2E}"/>
          </ac:spMkLst>
        </pc:spChg>
      </pc:sldChg>
      <pc:sldChg chg="modSp mod">
        <pc:chgData name="Toby Donaldson" userId="2e6e5431-bb17-4c41-9985-d39c50d83c73" providerId="ADAL" clId="{7F9681A8-EEE2-56F4-9B39-ECCBEE0471AC}" dt="2026-02-10T22:09:42.691" v="1268" actId="20577"/>
        <pc:sldMkLst>
          <pc:docMk/>
          <pc:sldMk cId="830828984" sldId="331"/>
        </pc:sldMkLst>
        <pc:spChg chg="mod">
          <ac:chgData name="Toby Donaldson" userId="2e6e5431-bb17-4c41-9985-d39c50d83c73" providerId="ADAL" clId="{7F9681A8-EEE2-56F4-9B39-ECCBEE0471AC}" dt="2026-02-10T02:53:55.799" v="976" actId="27636"/>
          <ac:spMkLst>
            <pc:docMk/>
            <pc:sldMk cId="830828984" sldId="331"/>
            <ac:spMk id="2" creationId="{200614FD-ECE2-A29E-9118-3630CEC5FAF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830828984" sldId="331"/>
            <ac:spMk id="4" creationId="{74EB491A-7DDE-4ABA-3925-68C38E615ED9}"/>
          </ac:spMkLst>
        </pc:spChg>
        <pc:spChg chg="mod">
          <ac:chgData name="Toby Donaldson" userId="2e6e5431-bb17-4c41-9985-d39c50d83c73" providerId="ADAL" clId="{7F9681A8-EEE2-56F4-9B39-ECCBEE0471AC}" dt="2026-02-10T22:09:42.691" v="1268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modSp mod">
        <pc:chgData name="Toby Donaldson" userId="2e6e5431-bb17-4c41-9985-d39c50d83c73" providerId="ADAL" clId="{7F9681A8-EEE2-56F4-9B39-ECCBEE0471AC}" dt="2026-02-10T22:09:48.530" v="1273" actId="20577"/>
        <pc:sldMkLst>
          <pc:docMk/>
          <pc:sldMk cId="4099979245" sldId="332"/>
        </pc:sldMkLst>
        <pc:spChg chg="mod">
          <ac:chgData name="Toby Donaldson" userId="2e6e5431-bb17-4c41-9985-d39c50d83c73" providerId="ADAL" clId="{7F9681A8-EEE2-56F4-9B39-ECCBEE0471AC}" dt="2026-02-10T02:53:55.801" v="977" actId="27636"/>
          <ac:spMkLst>
            <pc:docMk/>
            <pc:sldMk cId="4099979245" sldId="332"/>
            <ac:spMk id="2" creationId="{4C556CFE-24C9-B7AE-E521-A2E5A1E314B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99979245" sldId="332"/>
            <ac:spMk id="4" creationId="{67C20E83-3F98-DDA1-265C-968FB4924803}"/>
          </ac:spMkLst>
        </pc:spChg>
        <pc:spChg chg="mod">
          <ac:chgData name="Toby Donaldson" userId="2e6e5431-bb17-4c41-9985-d39c50d83c73" providerId="ADAL" clId="{7F9681A8-EEE2-56F4-9B39-ECCBEE0471AC}" dt="2026-02-10T22:09:48.530" v="1273" actId="20577"/>
          <ac:spMkLst>
            <pc:docMk/>
            <pc:sldMk cId="4099979245" sldId="332"/>
            <ac:spMk id="20" creationId="{FDE42B8C-A3DF-CAFF-81A5-359FAFA86107}"/>
          </ac:spMkLst>
        </pc:spChg>
      </pc:sldChg>
      <pc:sldChg chg="modSp mod">
        <pc:chgData name="Toby Donaldson" userId="2e6e5431-bb17-4c41-9985-d39c50d83c73" providerId="ADAL" clId="{7F9681A8-EEE2-56F4-9B39-ECCBEE0471AC}" dt="2026-02-10T22:09:53.670" v="1278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7F9681A8-EEE2-56F4-9B39-ECCBEE0471AC}" dt="2026-02-10T02:53:55.802" v="978" actId="27636"/>
          <ac:spMkLst>
            <pc:docMk/>
            <pc:sldMk cId="3908506782" sldId="333"/>
            <ac:spMk id="2" creationId="{645A0105-5DD9-EFCD-DCA7-D2B3C9EFB86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08506782" sldId="333"/>
            <ac:spMk id="4" creationId="{FF827F01-0B5F-6252-927F-B984659030C4}"/>
          </ac:spMkLst>
        </pc:spChg>
        <pc:spChg chg="mod">
          <ac:chgData name="Toby Donaldson" userId="2e6e5431-bb17-4c41-9985-d39c50d83c73" providerId="ADAL" clId="{7F9681A8-EEE2-56F4-9B39-ECCBEE0471AC}" dt="2026-02-10T22:09:53.670" v="1278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26431452" sldId="334"/>
        </pc:sldMkLst>
        <pc:spChg chg="mod">
          <ac:chgData name="Toby Donaldson" userId="2e6e5431-bb17-4c41-9985-d39c50d83c73" providerId="ADAL" clId="{7F9681A8-EEE2-56F4-9B39-ECCBEE0471AC}" dt="2026-02-10T02:53:55.804" v="979" actId="27636"/>
          <ac:spMkLst>
            <pc:docMk/>
            <pc:sldMk cId="2726431452" sldId="334"/>
            <ac:spMk id="2" creationId="{752C417F-0384-0C8B-BB4B-115327A34A2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26431452" sldId="334"/>
            <ac:spMk id="4" creationId="{CBF7A1D0-9BB1-CB9C-7B4E-70391E32C9B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72350121" sldId="335"/>
        </pc:sldMkLst>
        <pc:spChg chg="mod">
          <ac:chgData name="Toby Donaldson" userId="2e6e5431-bb17-4c41-9985-d39c50d83c73" providerId="ADAL" clId="{7F9681A8-EEE2-56F4-9B39-ECCBEE0471AC}" dt="2026-02-10T02:53:55.805" v="980" actId="27636"/>
          <ac:spMkLst>
            <pc:docMk/>
            <pc:sldMk cId="2372350121" sldId="335"/>
            <ac:spMk id="2" creationId="{CBF26F88-359B-7801-8638-067DF79FEB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72350121" sldId="335"/>
            <ac:spMk id="4" creationId="{86ACD496-71C0-7413-C82D-E573C8E8E762}"/>
          </ac:spMkLst>
        </pc:spChg>
        <pc:spChg chg="mod">
          <ac:chgData name="Toby Donaldson" userId="2e6e5431-bb17-4c41-9985-d39c50d83c73" providerId="ADAL" clId="{7F9681A8-EEE2-56F4-9B39-ECCBEE0471AC}" dt="2026-02-10T01:21:36.697" v="706" actId="20577"/>
          <ac:spMkLst>
            <pc:docMk/>
            <pc:sldMk cId="2372350121" sldId="335"/>
            <ac:spMk id="19" creationId="{CE0954A9-83FC-E370-7D31-3CF4C23098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74394563" sldId="336"/>
        </pc:sldMkLst>
        <pc:spChg chg="mod">
          <ac:chgData name="Toby Donaldson" userId="2e6e5431-bb17-4c41-9985-d39c50d83c73" providerId="ADAL" clId="{7F9681A8-EEE2-56F4-9B39-ECCBEE0471AC}" dt="2026-02-10T02:53:55.808" v="982" actId="27636"/>
          <ac:spMkLst>
            <pc:docMk/>
            <pc:sldMk cId="1174394563" sldId="336"/>
            <ac:spMk id="2" creationId="{583A3F03-E35E-006A-90EA-6B9BE03B7BE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74394563" sldId="336"/>
            <ac:spMk id="4" creationId="{0419ABE2-994A-74AA-1C92-8BD8F52EEB5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1794041" sldId="337"/>
        </pc:sldMkLst>
        <pc:spChg chg="mod">
          <ac:chgData name="Toby Donaldson" userId="2e6e5431-bb17-4c41-9985-d39c50d83c73" providerId="ADAL" clId="{7F9681A8-EEE2-56F4-9B39-ECCBEE0471AC}" dt="2026-02-10T02:53:55.853" v="1012" actId="27636"/>
          <ac:spMkLst>
            <pc:docMk/>
            <pc:sldMk cId="1371794041" sldId="337"/>
            <ac:spMk id="2" creationId="{60B5C59D-D476-EF23-7BC9-85CBAEE070B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1794041" sldId="337"/>
            <ac:spMk id="4" creationId="{B41AE062-1F2F-0ED5-2254-5A33D8D33752}"/>
          </ac:spMkLst>
        </pc:spChg>
      </pc:sldChg>
      <pc:sldChg chg="modSp mod">
        <pc:chgData name="Toby Donaldson" userId="2e6e5431-bb17-4c41-9985-d39c50d83c73" providerId="ADAL" clId="{7F9681A8-EEE2-56F4-9B39-ECCBEE0471AC}" dt="2026-02-10T22:09:37.301" v="1263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7F9681A8-EEE2-56F4-9B39-ECCBEE0471AC}" dt="2026-02-10T02:53:55.798" v="975" actId="27636"/>
          <ac:spMkLst>
            <pc:docMk/>
            <pc:sldMk cId="1642937533" sldId="338"/>
            <ac:spMk id="2" creationId="{A27E4EE5-45DF-D520-C39A-14D7C88059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642937533" sldId="338"/>
            <ac:spMk id="4" creationId="{5A0CF58B-D651-106F-3B22-5064F138B43C}"/>
          </ac:spMkLst>
        </pc:spChg>
        <pc:spChg chg="mod">
          <ac:chgData name="Toby Donaldson" userId="2e6e5431-bb17-4c41-9985-d39c50d83c73" providerId="ADAL" clId="{7F9681A8-EEE2-56F4-9B39-ECCBEE0471AC}" dt="2026-02-10T22:09:37.301" v="1263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46697709" sldId="339"/>
        </pc:sldMkLst>
        <pc:spChg chg="mod">
          <ac:chgData name="Toby Donaldson" userId="2e6e5431-bb17-4c41-9985-d39c50d83c73" providerId="ADAL" clId="{7F9681A8-EEE2-56F4-9B39-ECCBEE0471AC}" dt="2026-02-10T02:53:55.797" v="974" actId="27636"/>
          <ac:spMkLst>
            <pc:docMk/>
            <pc:sldMk cId="2546697709" sldId="339"/>
            <ac:spMk id="2" creationId="{70B9E763-0D33-AF0F-94F1-9457E18754E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46697709" sldId="339"/>
            <ac:spMk id="4" creationId="{BC735035-B7F0-A133-4C2A-A87DECD5B55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55798031" sldId="340"/>
        </pc:sldMkLst>
        <pc:spChg chg="mod">
          <ac:chgData name="Toby Donaldson" userId="2e6e5431-bb17-4c41-9985-d39c50d83c73" providerId="ADAL" clId="{7F9681A8-EEE2-56F4-9B39-ECCBEE0471AC}" dt="2026-02-10T02:53:55.806" v="981" actId="27636"/>
          <ac:spMkLst>
            <pc:docMk/>
            <pc:sldMk cId="4155798031" sldId="340"/>
            <ac:spMk id="2" creationId="{F15478FA-E6D4-8110-31B6-4C79BE0F5F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55798031" sldId="340"/>
            <ac:spMk id="4" creationId="{2AD0B4BF-1374-3847-9AA2-D93E7BB4F82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9854315" sldId="341"/>
        </pc:sldMkLst>
        <pc:spChg chg="mod">
          <ac:chgData name="Toby Donaldson" userId="2e6e5431-bb17-4c41-9985-d39c50d83c73" providerId="ADAL" clId="{7F9681A8-EEE2-56F4-9B39-ECCBEE0471AC}" dt="2026-02-10T02:53:55.809" v="983" actId="27636"/>
          <ac:spMkLst>
            <pc:docMk/>
            <pc:sldMk cId="3339854315" sldId="341"/>
            <ac:spMk id="2" creationId="{CD11006A-3B21-A0A8-E3D1-E026896C207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9854315" sldId="341"/>
            <ac:spMk id="4" creationId="{3EF6C1F8-BE37-4077-4E78-0A72AEBDB77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6085550" sldId="342"/>
        </pc:sldMkLst>
        <pc:spChg chg="mod">
          <ac:chgData name="Toby Donaldson" userId="2e6e5431-bb17-4c41-9985-d39c50d83c73" providerId="ADAL" clId="{7F9681A8-EEE2-56F4-9B39-ECCBEE0471AC}" dt="2026-02-10T02:53:55.810" v="984" actId="27636"/>
          <ac:spMkLst>
            <pc:docMk/>
            <pc:sldMk cId="336085550" sldId="342"/>
            <ac:spMk id="2" creationId="{2BE91C46-ECB8-83CA-2E6D-32BF2ED51EF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085550" sldId="342"/>
            <ac:spMk id="4" creationId="{0064189B-F863-B03C-0DBB-EEF7BCD1354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7917573" sldId="344"/>
        </pc:sldMkLst>
        <pc:spChg chg="mod">
          <ac:chgData name="Toby Donaldson" userId="2e6e5431-bb17-4c41-9985-d39c50d83c73" providerId="ADAL" clId="{7F9681A8-EEE2-56F4-9B39-ECCBEE0471AC}" dt="2026-02-10T02:53:55.812" v="985" actId="27636"/>
          <ac:spMkLst>
            <pc:docMk/>
            <pc:sldMk cId="1517917573" sldId="344"/>
            <ac:spMk id="2" creationId="{BA12D25D-B7B4-6E80-CF9E-2033023E2A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7917573" sldId="344"/>
            <ac:spMk id="4" creationId="{B162432F-CEB2-D000-1E8E-910544D3928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1939366" sldId="345"/>
        </pc:sldMkLst>
        <pc:spChg chg="mod">
          <ac:chgData name="Toby Donaldson" userId="2e6e5431-bb17-4c41-9985-d39c50d83c73" providerId="ADAL" clId="{7F9681A8-EEE2-56F4-9B39-ECCBEE0471AC}" dt="2026-02-10T02:53:55.813" v="986" actId="27636"/>
          <ac:spMkLst>
            <pc:docMk/>
            <pc:sldMk cId="1151939366" sldId="345"/>
            <ac:spMk id="2" creationId="{0C7CE6E5-5722-00DA-144B-E4DD35743E0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1939366" sldId="345"/>
            <ac:spMk id="4" creationId="{3E68266E-88CF-46EA-B6DD-495D4F0F377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5766" sldId="346"/>
        </pc:sldMkLst>
        <pc:spChg chg="mod">
          <ac:chgData name="Toby Donaldson" userId="2e6e5431-bb17-4c41-9985-d39c50d83c73" providerId="ADAL" clId="{7F9681A8-EEE2-56F4-9B39-ECCBEE0471AC}" dt="2026-02-10T02:53:55.814" v="987" actId="27636"/>
          <ac:spMkLst>
            <pc:docMk/>
            <pc:sldMk cId="13885766" sldId="346"/>
            <ac:spMk id="2" creationId="{1DBE0A7C-5982-9419-D14C-31A7E0E6ED4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5766" sldId="346"/>
            <ac:spMk id="4" creationId="{F6824ABD-FFDA-C11F-E3CA-68CB23EEEDE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0768386" sldId="347"/>
        </pc:sldMkLst>
        <pc:spChg chg="mod">
          <ac:chgData name="Toby Donaldson" userId="2e6e5431-bb17-4c41-9985-d39c50d83c73" providerId="ADAL" clId="{7F9681A8-EEE2-56F4-9B39-ECCBEE0471AC}" dt="2026-02-10T02:53:55.816" v="988" actId="27636"/>
          <ac:spMkLst>
            <pc:docMk/>
            <pc:sldMk cId="3910768386" sldId="347"/>
            <ac:spMk id="2" creationId="{04A5D921-FB85-6FBE-1705-E666AECF3BD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0768386" sldId="347"/>
            <ac:spMk id="4" creationId="{4CECC157-EFCC-FD01-CBEB-24C11295C5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255971920" sldId="348"/>
        </pc:sldMkLst>
        <pc:spChg chg="mod">
          <ac:chgData name="Toby Donaldson" userId="2e6e5431-bb17-4c41-9985-d39c50d83c73" providerId="ADAL" clId="{7F9681A8-EEE2-56F4-9B39-ECCBEE0471AC}" dt="2026-02-10T02:53:55.817" v="989" actId="27636"/>
          <ac:spMkLst>
            <pc:docMk/>
            <pc:sldMk cId="4255971920" sldId="348"/>
            <ac:spMk id="2" creationId="{60AF42C9-4D9A-7B54-B5D7-EE618CA6B41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55971920" sldId="348"/>
            <ac:spMk id="4" creationId="{3CE87031-A6E8-FD7F-5ADD-223E39A3A54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144644832" sldId="349"/>
        </pc:sldMkLst>
        <pc:spChg chg="mod">
          <ac:chgData name="Toby Donaldson" userId="2e6e5431-bb17-4c41-9985-d39c50d83c73" providerId="ADAL" clId="{7F9681A8-EEE2-56F4-9B39-ECCBEE0471AC}" dt="2026-02-10T02:53:55.819" v="990" actId="27636"/>
          <ac:spMkLst>
            <pc:docMk/>
            <pc:sldMk cId="3144644832" sldId="349"/>
            <ac:spMk id="2" creationId="{7D8BB5A0-488A-BE7A-763A-C0F0072FB1A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44644832" sldId="349"/>
            <ac:spMk id="4" creationId="{75C20EF5-A657-A32E-0137-063248797B6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00028437" sldId="350"/>
        </pc:sldMkLst>
        <pc:spChg chg="mod">
          <ac:chgData name="Toby Donaldson" userId="2e6e5431-bb17-4c41-9985-d39c50d83c73" providerId="ADAL" clId="{7F9681A8-EEE2-56F4-9B39-ECCBEE0471AC}" dt="2026-02-10T02:53:55.820" v="991" actId="27636"/>
          <ac:spMkLst>
            <pc:docMk/>
            <pc:sldMk cId="3600028437" sldId="350"/>
            <ac:spMk id="2" creationId="{A8433059-2482-22D6-7F6F-58082BC670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00028437" sldId="350"/>
            <ac:spMk id="4" creationId="{7899F260-1D5C-4448-D83E-2C0C5B7807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768896395" sldId="351"/>
        </pc:sldMkLst>
        <pc:spChg chg="mod">
          <ac:chgData name="Toby Donaldson" userId="2e6e5431-bb17-4c41-9985-d39c50d83c73" providerId="ADAL" clId="{7F9681A8-EEE2-56F4-9B39-ECCBEE0471AC}" dt="2026-02-10T02:53:55.822" v="992" actId="27636"/>
          <ac:spMkLst>
            <pc:docMk/>
            <pc:sldMk cId="1768896395" sldId="351"/>
            <ac:spMk id="2" creationId="{CFD49C89-935B-D024-FE02-C8E78B52753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768896395" sldId="351"/>
            <ac:spMk id="4" creationId="{6816C4EA-8176-016A-E501-47C9335EC9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78372094" sldId="352"/>
        </pc:sldMkLst>
        <pc:spChg chg="mod">
          <ac:chgData name="Toby Donaldson" userId="2e6e5431-bb17-4c41-9985-d39c50d83c73" providerId="ADAL" clId="{7F9681A8-EEE2-56F4-9B39-ECCBEE0471AC}" dt="2026-02-10T02:53:55.823" v="993" actId="27636"/>
          <ac:spMkLst>
            <pc:docMk/>
            <pc:sldMk cId="3578372094" sldId="352"/>
            <ac:spMk id="2" creationId="{68C2ED0E-365C-6C61-B93E-C2CF06FAEAD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78372094" sldId="352"/>
            <ac:spMk id="4" creationId="{2146F4FE-2F38-BBD5-8D6D-1A398BDB0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40492478" sldId="353"/>
        </pc:sldMkLst>
        <pc:spChg chg="mod">
          <ac:chgData name="Toby Donaldson" userId="2e6e5431-bb17-4c41-9985-d39c50d83c73" providerId="ADAL" clId="{7F9681A8-EEE2-56F4-9B39-ECCBEE0471AC}" dt="2026-02-10T02:53:55.825" v="994" actId="27636"/>
          <ac:spMkLst>
            <pc:docMk/>
            <pc:sldMk cId="2040492478" sldId="353"/>
            <ac:spMk id="2" creationId="{BC2EF95A-8936-9B95-F01C-2E6B3E3CA92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40492478" sldId="353"/>
            <ac:spMk id="4" creationId="{9DEEE4EB-236D-09D5-F4F4-0717EE7044E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488601082" sldId="355"/>
        </pc:sldMkLst>
        <pc:spChg chg="mod">
          <ac:chgData name="Toby Donaldson" userId="2e6e5431-bb17-4c41-9985-d39c50d83c73" providerId="ADAL" clId="{7F9681A8-EEE2-56F4-9B39-ECCBEE0471AC}" dt="2026-02-10T02:53:55.828" v="996" actId="27636"/>
          <ac:spMkLst>
            <pc:docMk/>
            <pc:sldMk cId="1488601082" sldId="355"/>
            <ac:spMk id="2" creationId="{FE00C732-7851-2C80-4AAB-024D4B642A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88601082" sldId="355"/>
            <ac:spMk id="4" creationId="{31802217-D96F-C57E-4994-CE6DE42F2AF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05743955" sldId="356"/>
        </pc:sldMkLst>
        <pc:spChg chg="mod">
          <ac:chgData name="Toby Donaldson" userId="2e6e5431-bb17-4c41-9985-d39c50d83c73" providerId="ADAL" clId="{7F9681A8-EEE2-56F4-9B39-ECCBEE0471AC}" dt="2026-02-10T02:53:55.826" v="995" actId="27636"/>
          <ac:spMkLst>
            <pc:docMk/>
            <pc:sldMk cId="3505743955" sldId="356"/>
            <ac:spMk id="2" creationId="{052F02D8-FD9B-FD62-1041-36245DF2A9D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5743955" sldId="356"/>
            <ac:spMk id="4" creationId="{59D6BAA5-7AD5-07DC-2CFE-ECA4347D4F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6104049" sldId="357"/>
        </pc:sldMkLst>
        <pc:spChg chg="mod">
          <ac:chgData name="Toby Donaldson" userId="2e6e5431-bb17-4c41-9985-d39c50d83c73" providerId="ADAL" clId="{7F9681A8-EEE2-56F4-9B39-ECCBEE0471AC}" dt="2026-02-10T02:53:55.831" v="998" actId="27636"/>
          <ac:spMkLst>
            <pc:docMk/>
            <pc:sldMk cId="416104049" sldId="357"/>
            <ac:spMk id="2" creationId="{880EC29B-6C14-88F8-D926-9BEB9C8EADB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6104049" sldId="357"/>
            <ac:spMk id="4" creationId="{EC498F5E-47FE-47F6-2AD4-6ADCAB64547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446095" sldId="358"/>
        </pc:sldMkLst>
        <pc:spChg chg="mod">
          <ac:chgData name="Toby Donaldson" userId="2e6e5431-bb17-4c41-9985-d39c50d83c73" providerId="ADAL" clId="{7F9681A8-EEE2-56F4-9B39-ECCBEE0471AC}" dt="2026-02-10T02:53:55.832" v="999" actId="27636"/>
          <ac:spMkLst>
            <pc:docMk/>
            <pc:sldMk cId="1516446095" sldId="358"/>
            <ac:spMk id="2" creationId="{ADAFC4BE-4369-5E99-AA1C-5FC17AE332C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446095" sldId="358"/>
            <ac:spMk id="4" creationId="{BCE87DD9-915A-E666-CD06-CDAF2578705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9385683" sldId="359"/>
        </pc:sldMkLst>
        <pc:spChg chg="mod">
          <ac:chgData name="Toby Donaldson" userId="2e6e5431-bb17-4c41-9985-d39c50d83c73" providerId="ADAL" clId="{7F9681A8-EEE2-56F4-9B39-ECCBEE0471AC}" dt="2026-02-10T02:53:55.834" v="1000" actId="27636"/>
          <ac:spMkLst>
            <pc:docMk/>
            <pc:sldMk cId="3919385683" sldId="359"/>
            <ac:spMk id="2" creationId="{A4935E2D-78A0-896E-D3B4-3B050FD06B0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9385683" sldId="359"/>
            <ac:spMk id="4" creationId="{3020B284-6CEE-D80A-1D20-6A8BCAC536B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609197238" sldId="360"/>
        </pc:sldMkLst>
        <pc:spChg chg="mod">
          <ac:chgData name="Toby Donaldson" userId="2e6e5431-bb17-4c41-9985-d39c50d83c73" providerId="ADAL" clId="{7F9681A8-EEE2-56F4-9B39-ECCBEE0471AC}" dt="2026-02-10T02:53:55.836" v="1001" actId="27636"/>
          <ac:spMkLst>
            <pc:docMk/>
            <pc:sldMk cId="2609197238" sldId="360"/>
            <ac:spMk id="2" creationId="{7A0C329B-A689-2843-E338-CC36D5D071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09197238" sldId="360"/>
            <ac:spMk id="4" creationId="{536D417E-1733-067D-8885-0337E4BFEBA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092794" sldId="361"/>
        </pc:sldMkLst>
        <pc:spChg chg="mod">
          <ac:chgData name="Toby Donaldson" userId="2e6e5431-bb17-4c41-9985-d39c50d83c73" providerId="ADAL" clId="{7F9681A8-EEE2-56F4-9B39-ECCBEE0471AC}" dt="2026-02-10T02:53:55.829" v="997" actId="27636"/>
          <ac:spMkLst>
            <pc:docMk/>
            <pc:sldMk cId="1516092794" sldId="361"/>
            <ac:spMk id="2" creationId="{23992492-2CE2-42D3-3B5C-2619E14F9B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092794" sldId="361"/>
            <ac:spMk id="4" creationId="{FA0D3B0E-18C1-6849-FA6B-D1A8E16C29C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0601291" sldId="362"/>
        </pc:sldMkLst>
        <pc:spChg chg="mod">
          <ac:chgData name="Toby Donaldson" userId="2e6e5431-bb17-4c41-9985-d39c50d83c73" providerId="ADAL" clId="{7F9681A8-EEE2-56F4-9B39-ECCBEE0471AC}" dt="2026-02-10T02:53:55.840" v="1004" actId="27636"/>
          <ac:spMkLst>
            <pc:docMk/>
            <pc:sldMk cId="190601291" sldId="362"/>
            <ac:spMk id="2" creationId="{24CA9F36-A038-E2DF-9D9A-1AB3F07D23B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0601291" sldId="362"/>
            <ac:spMk id="4" creationId="{4F1875FB-C500-5847-AB61-26051E0001C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484672" sldId="363"/>
        </pc:sldMkLst>
        <pc:spChg chg="mod">
          <ac:chgData name="Toby Donaldson" userId="2e6e5431-bb17-4c41-9985-d39c50d83c73" providerId="ADAL" clId="{7F9681A8-EEE2-56F4-9B39-ECCBEE0471AC}" dt="2026-02-10T02:53:55.837" v="1002" actId="27636"/>
          <ac:spMkLst>
            <pc:docMk/>
            <pc:sldMk cId="1958484672" sldId="363"/>
            <ac:spMk id="2" creationId="{C89DC42C-60EB-5455-08E6-6DB49D8CB8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484672" sldId="363"/>
            <ac:spMk id="4" creationId="{C4F64F87-364F-9F5E-DEB4-B0C6E6C426A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756334" sldId="364"/>
        </pc:sldMkLst>
        <pc:spChg chg="mod">
          <ac:chgData name="Toby Donaldson" userId="2e6e5431-bb17-4c41-9985-d39c50d83c73" providerId="ADAL" clId="{7F9681A8-EEE2-56F4-9B39-ECCBEE0471AC}" dt="2026-02-10T02:53:55.842" v="1005" actId="27636"/>
          <ac:spMkLst>
            <pc:docMk/>
            <pc:sldMk cId="1958756334" sldId="364"/>
            <ac:spMk id="2" creationId="{312FE0D1-751A-3DCB-F94D-A1C3173E26F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756334" sldId="364"/>
            <ac:spMk id="4" creationId="{BF6C40A8-676F-8904-1CBF-C028C2FF6EF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6851511" sldId="365"/>
        </pc:sldMkLst>
        <pc:spChg chg="mod">
          <ac:chgData name="Toby Donaldson" userId="2e6e5431-bb17-4c41-9985-d39c50d83c73" providerId="ADAL" clId="{7F9681A8-EEE2-56F4-9B39-ECCBEE0471AC}" dt="2026-02-10T02:53:55.843" v="1006" actId="27636"/>
          <ac:spMkLst>
            <pc:docMk/>
            <pc:sldMk cId="2786851511" sldId="365"/>
            <ac:spMk id="2" creationId="{B160B16A-4FCE-8C83-49CA-3AD65D75E0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6851511" sldId="365"/>
            <ac:spMk id="4" creationId="{EAE3626E-0989-7C96-E2F2-7F4560BAE2F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84118100" sldId="366"/>
        </pc:sldMkLst>
        <pc:spChg chg="mod">
          <ac:chgData name="Toby Donaldson" userId="2e6e5431-bb17-4c41-9985-d39c50d83c73" providerId="ADAL" clId="{7F9681A8-EEE2-56F4-9B39-ECCBEE0471AC}" dt="2026-02-10T02:53:55.845" v="1007" actId="27636"/>
          <ac:spMkLst>
            <pc:docMk/>
            <pc:sldMk cId="2284118100" sldId="366"/>
            <ac:spMk id="2" creationId="{98BD0DBF-609B-4F04-50A7-CACB768A19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84118100" sldId="366"/>
            <ac:spMk id="4" creationId="{D96A8813-4EA1-28AC-D5D0-7EB240CF45B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113328223" sldId="367"/>
        </pc:sldMkLst>
        <pc:spChg chg="mod">
          <ac:chgData name="Toby Donaldson" userId="2e6e5431-bb17-4c41-9985-d39c50d83c73" providerId="ADAL" clId="{7F9681A8-EEE2-56F4-9B39-ECCBEE0471AC}" dt="2026-02-10T02:53:55.839" v="1003" actId="27636"/>
          <ac:spMkLst>
            <pc:docMk/>
            <pc:sldMk cId="2113328223" sldId="367"/>
            <ac:spMk id="2" creationId="{8A6D737B-F6D8-13F9-97FD-1BA250EB2B4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113328223" sldId="367"/>
            <ac:spMk id="4" creationId="{42DF6E08-C25A-DB27-428C-7054B6DF0BE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57840613" sldId="368"/>
        </pc:sldMkLst>
        <pc:spChg chg="mod">
          <ac:chgData name="Toby Donaldson" userId="2e6e5431-bb17-4c41-9985-d39c50d83c73" providerId="ADAL" clId="{7F9681A8-EEE2-56F4-9B39-ECCBEE0471AC}" dt="2026-02-10T02:53:55.846" v="1008" actId="27636"/>
          <ac:spMkLst>
            <pc:docMk/>
            <pc:sldMk cId="457840613" sldId="368"/>
            <ac:spMk id="2" creationId="{6CCEA3DC-04A0-833E-E505-8156C526BE4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57840613" sldId="368"/>
            <ac:spMk id="4" creationId="{7AC3DFAE-AA75-FE23-48A3-8C71E5543B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488476" sldId="369"/>
        </pc:sldMkLst>
        <pc:spChg chg="mod">
          <ac:chgData name="Toby Donaldson" userId="2e6e5431-bb17-4c41-9985-d39c50d83c73" providerId="ADAL" clId="{7F9681A8-EEE2-56F4-9B39-ECCBEE0471AC}" dt="2026-02-10T02:53:55.848" v="1009" actId="27636"/>
          <ac:spMkLst>
            <pc:docMk/>
            <pc:sldMk cId="1388488476" sldId="369"/>
            <ac:spMk id="2" creationId="{E257AE23-7DDD-B480-26C4-A9BE0C44AF4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488476" sldId="369"/>
            <ac:spMk id="4" creationId="{390FCD91-0EB5-349B-E817-6A06C446440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13898507" sldId="370"/>
        </pc:sldMkLst>
        <pc:spChg chg="mod">
          <ac:chgData name="Toby Donaldson" userId="2e6e5431-bb17-4c41-9985-d39c50d83c73" providerId="ADAL" clId="{7F9681A8-EEE2-56F4-9B39-ECCBEE0471AC}" dt="2026-02-10T02:53:55.850" v="1010" actId="27636"/>
          <ac:spMkLst>
            <pc:docMk/>
            <pc:sldMk cId="3613898507" sldId="370"/>
            <ac:spMk id="2" creationId="{53C4BE03-1E0A-20C8-EEB5-B269D0B86A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13898507" sldId="370"/>
            <ac:spMk id="4" creationId="{31961613-EE61-35C9-8243-22B61853854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45780534" sldId="371"/>
        </pc:sldMkLst>
        <pc:spChg chg="mod">
          <ac:chgData name="Toby Donaldson" userId="2e6e5431-bb17-4c41-9985-d39c50d83c73" providerId="ADAL" clId="{7F9681A8-EEE2-56F4-9B39-ECCBEE0471AC}" dt="2026-02-10T02:53:55.851" v="1011" actId="27636"/>
          <ac:spMkLst>
            <pc:docMk/>
            <pc:sldMk cId="2445780534" sldId="371"/>
            <ac:spMk id="2" creationId="{D5E23654-E8FC-D114-25F5-509EE636A5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45780534" sldId="371"/>
            <ac:spMk id="4" creationId="{B08094B3-BCF1-A155-2F11-4707E619A13F}"/>
          </ac:spMkLst>
        </pc:spChg>
      </pc:sldChg>
      <pc:sldChg chg="delSp del mod">
        <pc:chgData name="Toby Donaldson" userId="2e6e5431-bb17-4c41-9985-d39c50d83c73" providerId="ADAL" clId="{7F9681A8-EEE2-56F4-9B39-ECCBEE0471AC}" dt="2026-02-10T00:50:52.235" v="16" actId="2696"/>
        <pc:sldMkLst>
          <pc:docMk/>
          <pc:sldMk cId="863441422" sldId="372"/>
        </pc:sldMkLst>
        <pc:spChg chg="del">
          <ac:chgData name="Toby Donaldson" userId="2e6e5431-bb17-4c41-9985-d39c50d83c73" providerId="ADAL" clId="{7F9681A8-EEE2-56F4-9B39-ECCBEE0471AC}" dt="2026-02-10T00:48:52.656" v="15" actId="21"/>
          <ac:spMkLst>
            <pc:docMk/>
            <pc:sldMk cId="863441422" sldId="372"/>
            <ac:spMk id="6" creationId="{45522551-A2E0-F573-51B4-D979AA11263E}"/>
          </ac:spMkLst>
        </pc:spChg>
      </pc:sldChg>
      <pc:sldChg chg="modSp mod">
        <pc:chgData name="Toby Donaldson" userId="2e6e5431-bb17-4c41-9985-d39c50d83c73" providerId="ADAL" clId="{7F9681A8-EEE2-56F4-9B39-ECCBEE0471AC}" dt="2026-02-10T22:02:48.924" v="1169" actId="2711"/>
        <pc:sldMkLst>
          <pc:docMk/>
          <pc:sldMk cId="3269997775" sldId="373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69997775" sldId="373"/>
            <ac:spMk id="4" creationId="{6D2E969B-B43A-F102-FF6F-106ED83ACA38}"/>
          </ac:spMkLst>
        </pc:spChg>
        <pc:spChg chg="mod">
          <ac:chgData name="Toby Donaldson" userId="2e6e5431-bb17-4c41-9985-d39c50d83c73" providerId="ADAL" clId="{7F9681A8-EEE2-56F4-9B39-ECCBEE0471AC}" dt="2026-02-10T22:02:48.924" v="1169" actId="2711"/>
          <ac:spMkLst>
            <pc:docMk/>
            <pc:sldMk cId="3269997775" sldId="373"/>
            <ac:spMk id="5" creationId="{E2A7D2F0-A9E2-D823-5245-F018AD9F8F02}"/>
          </ac:spMkLst>
        </pc:spChg>
      </pc:sldChg>
      <pc:sldChg chg="modSp mod">
        <pc:chgData name="Toby Donaldson" userId="2e6e5431-bb17-4c41-9985-d39c50d83c73" providerId="ADAL" clId="{7F9681A8-EEE2-56F4-9B39-ECCBEE0471AC}" dt="2026-02-10T22:03:25.303" v="1172" actId="20577"/>
        <pc:sldMkLst>
          <pc:docMk/>
          <pc:sldMk cId="2760953719" sldId="37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0953719" sldId="374"/>
            <ac:spMk id="4" creationId="{3EF549E0-6D0E-4077-CABA-FC976005CA55}"/>
          </ac:spMkLst>
        </pc:spChg>
        <pc:spChg chg="mod">
          <ac:chgData name="Toby Donaldson" userId="2e6e5431-bb17-4c41-9985-d39c50d83c73" providerId="ADAL" clId="{7F9681A8-EEE2-56F4-9B39-ECCBEE0471AC}" dt="2026-02-10T22:03:25.303" v="1172" actId="20577"/>
          <ac:spMkLst>
            <pc:docMk/>
            <pc:sldMk cId="2760953719" sldId="374"/>
            <ac:spMk id="11" creationId="{C21C85CE-D98B-4E2A-2979-3848D1E8E66E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1423492479" sldId="37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23492479" sldId="375"/>
            <ac:spMk id="4" creationId="{241ADBE1-3566-DB4E-ECDC-A631D6BE098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5341117" sldId="376"/>
        </pc:sldMkLst>
        <pc:spChg chg="mod">
          <ac:chgData name="Toby Donaldson" userId="2e6e5431-bb17-4c41-9985-d39c50d83c73" providerId="ADAL" clId="{7F9681A8-EEE2-56F4-9B39-ECCBEE0471AC}" dt="2026-02-10T02:53:47.405" v="875" actId="27636"/>
          <ac:spMkLst>
            <pc:docMk/>
            <pc:sldMk cId="1155341117" sldId="376"/>
            <ac:spMk id="2" creationId="{6EA380D6-30AC-5EDE-F4B8-CF8E8C5206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5341117" sldId="376"/>
            <ac:spMk id="4" creationId="{C55961E0-45E0-0F80-41C2-187D745FC3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7091156" sldId="377"/>
        </pc:sldMkLst>
        <pc:spChg chg="mod">
          <ac:chgData name="Toby Donaldson" userId="2e6e5431-bb17-4c41-9985-d39c50d83c73" providerId="ADAL" clId="{7F9681A8-EEE2-56F4-9B39-ECCBEE0471AC}" dt="2026-02-10T02:53:47.406" v="876" actId="27636"/>
          <ac:spMkLst>
            <pc:docMk/>
            <pc:sldMk cId="1387091156" sldId="377"/>
            <ac:spMk id="2" creationId="{96DEAF24-F81F-C756-7171-10AD8B5764B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7091156" sldId="377"/>
            <ac:spMk id="4" creationId="{8B4A503B-BB99-C3D0-9048-A5F15C639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29617682" sldId="378"/>
        </pc:sldMkLst>
        <pc:spChg chg="mod">
          <ac:chgData name="Toby Donaldson" userId="2e6e5431-bb17-4c41-9985-d39c50d83c73" providerId="ADAL" clId="{7F9681A8-EEE2-56F4-9B39-ECCBEE0471AC}" dt="2026-02-10T02:53:47.407" v="877" actId="27636"/>
          <ac:spMkLst>
            <pc:docMk/>
            <pc:sldMk cId="3529617682" sldId="378"/>
            <ac:spMk id="2" creationId="{F89C9836-1645-7EAC-AF8C-711E549BE47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29617682" sldId="378"/>
            <ac:spMk id="4" creationId="{4DBC539E-EE9F-90CE-2704-CD5E59CC7C73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36171663" sldId="379"/>
        </pc:sldMkLst>
        <pc:spChg chg="mod">
          <ac:chgData name="Toby Donaldson" userId="2e6e5431-bb17-4c41-9985-d39c50d83c73" providerId="ADAL" clId="{7F9681A8-EEE2-56F4-9B39-ECCBEE0471AC}" dt="2026-02-10T02:53:47.408" v="878" actId="27636"/>
          <ac:spMkLst>
            <pc:docMk/>
            <pc:sldMk cId="1536171663" sldId="379"/>
            <ac:spMk id="2" creationId="{72193912-8514-E361-3BB1-FA0CF364348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36171663" sldId="379"/>
            <ac:spMk id="4" creationId="{1EBC2BBD-8078-E337-8F0A-B3A0A04AC3C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93311143" sldId="380"/>
        </pc:sldMkLst>
        <pc:spChg chg="mod">
          <ac:chgData name="Toby Donaldson" userId="2e6e5431-bb17-4c41-9985-d39c50d83c73" providerId="ADAL" clId="{7F9681A8-EEE2-56F4-9B39-ECCBEE0471AC}" dt="2026-02-10T02:53:47.409" v="879" actId="27636"/>
          <ac:spMkLst>
            <pc:docMk/>
            <pc:sldMk cId="1593311143" sldId="380"/>
            <ac:spMk id="2" creationId="{FC6AA67E-8DBC-D333-E3A2-C2B4A8CBBF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93311143" sldId="380"/>
            <ac:spMk id="4" creationId="{40C5F97A-F4DD-2301-97C2-CA719AF78D2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50130683" sldId="382"/>
        </pc:sldMkLst>
        <pc:spChg chg="mod">
          <ac:chgData name="Toby Donaldson" userId="2e6e5431-bb17-4c41-9985-d39c50d83c73" providerId="ADAL" clId="{7F9681A8-EEE2-56F4-9B39-ECCBEE0471AC}" dt="2026-02-10T02:53:47.410" v="880" actId="27636"/>
          <ac:spMkLst>
            <pc:docMk/>
            <pc:sldMk cId="3250130683" sldId="382"/>
            <ac:spMk id="2" creationId="{48E250E7-C07B-3442-89BC-25AFC796F95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50130683" sldId="382"/>
            <ac:spMk id="4" creationId="{EEF8D9DF-61DA-1BD5-CB3A-74629198C3D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963131715" sldId="383"/>
        </pc:sldMkLst>
        <pc:spChg chg="mod">
          <ac:chgData name="Toby Donaldson" userId="2e6e5431-bb17-4c41-9985-d39c50d83c73" providerId="ADAL" clId="{7F9681A8-EEE2-56F4-9B39-ECCBEE0471AC}" dt="2026-02-10T02:53:47.411" v="881" actId="27636"/>
          <ac:spMkLst>
            <pc:docMk/>
            <pc:sldMk cId="2963131715" sldId="383"/>
            <ac:spMk id="2" creationId="{F894EA3B-2C3A-2271-DAFC-8FBD5939185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963131715" sldId="383"/>
            <ac:spMk id="4" creationId="{48CE2EC6-2A63-E558-70D2-BD9D43F3F6D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808253120" sldId="384"/>
        </pc:sldMkLst>
        <pc:spChg chg="mod">
          <ac:chgData name="Toby Donaldson" userId="2e6e5431-bb17-4c41-9985-d39c50d83c73" providerId="ADAL" clId="{7F9681A8-EEE2-56F4-9B39-ECCBEE0471AC}" dt="2026-02-10T02:53:47.412" v="882" actId="27636"/>
          <ac:spMkLst>
            <pc:docMk/>
            <pc:sldMk cId="3808253120" sldId="384"/>
            <ac:spMk id="2" creationId="{B49B807D-BB28-1D32-19DA-45F571AFA56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808253120" sldId="384"/>
            <ac:spMk id="4" creationId="{0D0205EB-A0DE-6758-E9B9-B1DBAB43860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86952131" sldId="385"/>
        </pc:sldMkLst>
        <pc:spChg chg="mod">
          <ac:chgData name="Toby Donaldson" userId="2e6e5431-bb17-4c41-9985-d39c50d83c73" providerId="ADAL" clId="{7F9681A8-EEE2-56F4-9B39-ECCBEE0471AC}" dt="2026-02-10T02:53:47.413" v="883" actId="27636"/>
          <ac:spMkLst>
            <pc:docMk/>
            <pc:sldMk cId="3686952131" sldId="385"/>
            <ac:spMk id="2" creationId="{E92B69B6-69D4-31BF-BB6E-CA604C79099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86952131" sldId="385"/>
            <ac:spMk id="4" creationId="{3B5036F1-83A0-0DAB-04C4-63D538C44D9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274651573" sldId="386"/>
        </pc:sldMkLst>
        <pc:spChg chg="mod">
          <ac:chgData name="Toby Donaldson" userId="2e6e5431-bb17-4c41-9985-d39c50d83c73" providerId="ADAL" clId="{7F9681A8-EEE2-56F4-9B39-ECCBEE0471AC}" dt="2026-02-10T02:53:47.415" v="884" actId="27636"/>
          <ac:spMkLst>
            <pc:docMk/>
            <pc:sldMk cId="1274651573" sldId="386"/>
            <ac:spMk id="2" creationId="{2EA1A909-80CD-BF76-49C8-BE61C3AD21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74651573" sldId="386"/>
            <ac:spMk id="4" creationId="{C9EEF1F2-0B0E-AFF7-8CD6-2EC1A9461A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88711429" sldId="387"/>
        </pc:sldMkLst>
        <pc:spChg chg="mod">
          <ac:chgData name="Toby Donaldson" userId="2e6e5431-bb17-4c41-9985-d39c50d83c73" providerId="ADAL" clId="{7F9681A8-EEE2-56F4-9B39-ECCBEE0471AC}" dt="2026-02-10T02:53:47.416" v="885" actId="27636"/>
          <ac:spMkLst>
            <pc:docMk/>
            <pc:sldMk cId="2388711429" sldId="387"/>
            <ac:spMk id="2" creationId="{1C4F0737-52F7-1D3F-0210-7BDB63DBBC7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88711429" sldId="387"/>
            <ac:spMk id="4" creationId="{D467A304-3136-61F8-D3DA-F8D45AF3EA5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36620219" sldId="388"/>
        </pc:sldMkLst>
        <pc:spChg chg="mod">
          <ac:chgData name="Toby Donaldson" userId="2e6e5431-bb17-4c41-9985-d39c50d83c73" providerId="ADAL" clId="{7F9681A8-EEE2-56F4-9B39-ECCBEE0471AC}" dt="2026-02-10T02:53:47.417" v="886" actId="27636"/>
          <ac:spMkLst>
            <pc:docMk/>
            <pc:sldMk cId="3236620219" sldId="388"/>
            <ac:spMk id="2" creationId="{D846E814-559D-C3BD-F71E-58E43655B3C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36620219" sldId="388"/>
            <ac:spMk id="4" creationId="{D83AECF2-66F0-91FB-9335-7E0542B74C3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77716139" sldId="389"/>
        </pc:sldMkLst>
        <pc:spChg chg="mod">
          <ac:chgData name="Toby Donaldson" userId="2e6e5431-bb17-4c41-9985-d39c50d83c73" providerId="ADAL" clId="{7F9681A8-EEE2-56F4-9B39-ECCBEE0471AC}" dt="2026-02-10T02:53:47.418" v="887" actId="27636"/>
          <ac:spMkLst>
            <pc:docMk/>
            <pc:sldMk cId="1577716139" sldId="389"/>
            <ac:spMk id="2" creationId="{8F246AF9-441A-E1B3-47D9-443BE1BC3F8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77716139" sldId="389"/>
            <ac:spMk id="4" creationId="{7980C398-D72E-C236-3F64-16DD39DA9F2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30378055" sldId="390"/>
        </pc:sldMkLst>
        <pc:spChg chg="mod">
          <ac:chgData name="Toby Donaldson" userId="2e6e5431-bb17-4c41-9985-d39c50d83c73" providerId="ADAL" clId="{7F9681A8-EEE2-56F4-9B39-ECCBEE0471AC}" dt="2026-02-10T02:53:47.420" v="888" actId="27636"/>
          <ac:spMkLst>
            <pc:docMk/>
            <pc:sldMk cId="3530378055" sldId="390"/>
            <ac:spMk id="2" creationId="{76D10CA3-1085-6957-8689-123C9F33491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30378055" sldId="390"/>
            <ac:spMk id="4" creationId="{C16D1F6D-FC55-36AF-EE62-AAB29F21439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3137732" sldId="391"/>
        </pc:sldMkLst>
        <pc:spChg chg="mod">
          <ac:chgData name="Toby Donaldson" userId="2e6e5431-bb17-4c41-9985-d39c50d83c73" providerId="ADAL" clId="{7F9681A8-EEE2-56F4-9B39-ECCBEE0471AC}" dt="2026-02-10T02:53:47.421" v="889" actId="27636"/>
          <ac:spMkLst>
            <pc:docMk/>
            <pc:sldMk cId="2783137732" sldId="391"/>
            <ac:spMk id="2" creationId="{A5CEACBB-4408-9B91-4662-46048C65717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3137732" sldId="391"/>
            <ac:spMk id="4" creationId="{5DE00F26-DAD8-6BD1-B818-957F84F6FD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49001916" sldId="392"/>
        </pc:sldMkLst>
        <pc:spChg chg="mod">
          <ac:chgData name="Toby Donaldson" userId="2e6e5431-bb17-4c41-9985-d39c50d83c73" providerId="ADAL" clId="{7F9681A8-EEE2-56F4-9B39-ECCBEE0471AC}" dt="2026-02-10T02:53:47.422" v="890" actId="27636"/>
          <ac:spMkLst>
            <pc:docMk/>
            <pc:sldMk cId="2749001916" sldId="392"/>
            <ac:spMk id="2" creationId="{F154F379-0E29-FBF3-056F-B940C5BFB1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49001916" sldId="392"/>
            <ac:spMk id="4" creationId="{AF451CD5-5EF5-44B4-D841-0DEACC753B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867936421" sldId="393"/>
        </pc:sldMkLst>
        <pc:spChg chg="mod">
          <ac:chgData name="Toby Donaldson" userId="2e6e5431-bb17-4c41-9985-d39c50d83c73" providerId="ADAL" clId="{7F9681A8-EEE2-56F4-9B39-ECCBEE0471AC}" dt="2026-02-10T02:53:47.423" v="891" actId="27636"/>
          <ac:spMkLst>
            <pc:docMk/>
            <pc:sldMk cId="2867936421" sldId="393"/>
            <ac:spMk id="2" creationId="{9C566CDC-72E1-A900-1F33-85A8FD9A6E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867936421" sldId="393"/>
            <ac:spMk id="4" creationId="{71CF4ADE-8AC2-36FB-5293-1A62B5B110D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7394535" sldId="394"/>
        </pc:sldMkLst>
        <pc:spChg chg="mod">
          <ac:chgData name="Toby Donaldson" userId="2e6e5431-bb17-4c41-9985-d39c50d83c73" providerId="ADAL" clId="{7F9681A8-EEE2-56F4-9B39-ECCBEE0471AC}" dt="2026-02-10T02:53:47.424" v="892" actId="27636"/>
          <ac:spMkLst>
            <pc:docMk/>
            <pc:sldMk cId="1377394535" sldId="394"/>
            <ac:spMk id="2" creationId="{275083CA-68B9-B72B-D8C3-EF724213A84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7394535" sldId="394"/>
            <ac:spMk id="4" creationId="{42A88D27-1010-BC2A-A48A-18A8B63E274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82964049" sldId="395"/>
        </pc:sldMkLst>
        <pc:spChg chg="mod">
          <ac:chgData name="Toby Donaldson" userId="2e6e5431-bb17-4c41-9985-d39c50d83c73" providerId="ADAL" clId="{7F9681A8-EEE2-56F4-9B39-ECCBEE0471AC}" dt="2026-02-10T02:53:47.425" v="893" actId="27636"/>
          <ac:spMkLst>
            <pc:docMk/>
            <pc:sldMk cId="3282964049" sldId="395"/>
            <ac:spMk id="2" creationId="{32AD4A26-4A97-B516-3E6E-4F28866EDB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82964049" sldId="395"/>
            <ac:spMk id="4" creationId="{7C2EA237-AD58-F3D8-E362-155650D3144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35541044" sldId="396"/>
        </pc:sldMkLst>
        <pc:spChg chg="mod">
          <ac:chgData name="Toby Donaldson" userId="2e6e5431-bb17-4c41-9985-d39c50d83c73" providerId="ADAL" clId="{7F9681A8-EEE2-56F4-9B39-ECCBEE0471AC}" dt="2026-02-10T02:53:47.427" v="894" actId="27636"/>
          <ac:spMkLst>
            <pc:docMk/>
            <pc:sldMk cId="1935541044" sldId="396"/>
            <ac:spMk id="2" creationId="{E53C7E88-62B1-6ED8-085B-6F348480431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35541044" sldId="396"/>
            <ac:spMk id="4" creationId="{C3C09ED7-26C5-CB0C-94F7-5B602E24A1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36512137" sldId="397"/>
        </pc:sldMkLst>
        <pc:spChg chg="mod">
          <ac:chgData name="Toby Donaldson" userId="2e6e5431-bb17-4c41-9985-d39c50d83c73" providerId="ADAL" clId="{7F9681A8-EEE2-56F4-9B39-ECCBEE0471AC}" dt="2026-02-10T02:53:47.428" v="895" actId="27636"/>
          <ac:spMkLst>
            <pc:docMk/>
            <pc:sldMk cId="2036512137" sldId="397"/>
            <ac:spMk id="2" creationId="{E2F92BE2-EC13-76C3-344F-A52B34B89D6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36512137" sldId="397"/>
            <ac:spMk id="4" creationId="{8CCCBFA1-FA27-CA31-7533-E75F326A7EB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55208171" sldId="398"/>
        </pc:sldMkLst>
        <pc:spChg chg="mod">
          <ac:chgData name="Toby Donaldson" userId="2e6e5431-bb17-4c41-9985-d39c50d83c73" providerId="ADAL" clId="{7F9681A8-EEE2-56F4-9B39-ECCBEE0471AC}" dt="2026-02-10T02:53:47.429" v="896" actId="27636"/>
          <ac:spMkLst>
            <pc:docMk/>
            <pc:sldMk cId="2455208171" sldId="398"/>
            <ac:spMk id="2" creationId="{25AADBF2-6FFF-4EE7-5B89-7E84F2819D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55208171" sldId="398"/>
            <ac:spMk id="4" creationId="{FB0AF5FC-416B-DB8F-77DC-FAC9923B6F61}"/>
          </ac:spMkLst>
        </pc:spChg>
        <pc:spChg chg="mod">
          <ac:chgData name="Toby Donaldson" userId="2e6e5431-bb17-4c41-9985-d39c50d83c73" providerId="ADAL" clId="{7F9681A8-EEE2-56F4-9B39-ECCBEE0471AC}" dt="2026-02-10T01:24:43.658" v="719" actId="14100"/>
          <ac:spMkLst>
            <pc:docMk/>
            <pc:sldMk cId="2455208171" sldId="398"/>
            <ac:spMk id="64" creationId="{33A685AA-78E4-7999-C69B-60CAE51B0EC0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02:54:11.060" v="1016"/>
        <pc:sldMkLst>
          <pc:docMk/>
          <pc:sldMk cId="3741981752" sldId="399"/>
        </pc:sldMkLst>
        <pc:spChg chg="mod">
          <ac:chgData name="Toby Donaldson" userId="2e6e5431-bb17-4c41-9985-d39c50d83c73" providerId="ADAL" clId="{7F9681A8-EEE2-56F4-9B39-ECCBEE0471AC}" dt="2026-02-10T02:53:47.430" v="897" actId="27636"/>
          <ac:spMkLst>
            <pc:docMk/>
            <pc:sldMk cId="3741981752" sldId="399"/>
            <ac:spMk id="2" creationId="{1C9380AE-80F7-836B-4190-B8EE970427A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741981752" sldId="399"/>
            <ac:spMk id="4" creationId="{B408426E-1367-20B5-A302-C240996A939B}"/>
          </ac:spMkLst>
        </pc:spChg>
        <pc:spChg chg="del">
          <ac:chgData name="Toby Donaldson" userId="2e6e5431-bb17-4c41-9985-d39c50d83c73" providerId="ADAL" clId="{7F9681A8-EEE2-56F4-9B39-ECCBEE0471AC}" dt="2026-02-10T01:24:53.207" v="720" actId="21"/>
          <ac:spMkLst>
            <pc:docMk/>
            <pc:sldMk cId="3741981752" sldId="399"/>
            <ac:spMk id="64" creationId="{801F6300-1711-7AD8-9BF5-88E656AAF65F}"/>
          </ac:spMkLst>
        </pc:spChg>
        <pc:spChg chg="add mod">
          <ac:chgData name="Toby Donaldson" userId="2e6e5431-bb17-4c41-9985-d39c50d83c73" providerId="ADAL" clId="{7F9681A8-EEE2-56F4-9B39-ECCBEE0471AC}" dt="2026-02-10T01:24:59.871" v="721"/>
          <ac:spMkLst>
            <pc:docMk/>
            <pc:sldMk cId="3741981752" sldId="399"/>
            <ac:spMk id="65" creationId="{7825BC00-3953-B9A4-EB44-B4BBA609A30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450531365" sldId="400"/>
        </pc:sldMkLst>
        <pc:spChg chg="mod">
          <ac:chgData name="Toby Donaldson" userId="2e6e5431-bb17-4c41-9985-d39c50d83c73" providerId="ADAL" clId="{7F9681A8-EEE2-56F4-9B39-ECCBEE0471AC}" dt="2026-02-10T02:53:47.432" v="898" actId="27636"/>
          <ac:spMkLst>
            <pc:docMk/>
            <pc:sldMk cId="3450531365" sldId="400"/>
            <ac:spMk id="2" creationId="{F8FD416C-B64F-D46D-C3B4-FFC2ABC8C8C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50531365" sldId="400"/>
            <ac:spMk id="4" creationId="{5AD509AC-6021-4E0E-E4FF-204A2F0E3FB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7416096" sldId="401"/>
        </pc:sldMkLst>
        <pc:spChg chg="mod">
          <ac:chgData name="Toby Donaldson" userId="2e6e5431-bb17-4c41-9985-d39c50d83c73" providerId="ADAL" clId="{7F9681A8-EEE2-56F4-9B39-ECCBEE0471AC}" dt="2026-02-10T02:53:47.433" v="899" actId="27636"/>
          <ac:spMkLst>
            <pc:docMk/>
            <pc:sldMk cId="1957416096" sldId="401"/>
            <ac:spMk id="2" creationId="{8C8D357A-D19F-873E-C255-EB795E8951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7416096" sldId="401"/>
            <ac:spMk id="4" creationId="{44A9BB79-48B0-46CB-B58C-6949A79A4CC9}"/>
          </ac:spMkLst>
        </pc:spChg>
      </pc:sldChg>
      <pc:sldChg chg="del">
        <pc:chgData name="Toby Donaldson" userId="2e6e5431-bb17-4c41-9985-d39c50d83c73" providerId="ADAL" clId="{7F9681A8-EEE2-56F4-9B39-ECCBEE0471AC}" dt="2026-02-10T01:25:31.819" v="722" actId="2696"/>
        <pc:sldMkLst>
          <pc:docMk/>
          <pc:sldMk cId="100819765" sldId="402"/>
        </pc:sldMkLst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57367200" sldId="403"/>
        </pc:sldMkLst>
        <pc:spChg chg="mod">
          <ac:chgData name="Toby Donaldson" userId="2e6e5431-bb17-4c41-9985-d39c50d83c73" providerId="ADAL" clId="{7F9681A8-EEE2-56F4-9B39-ECCBEE0471AC}" dt="2026-02-10T02:53:47.434" v="900" actId="27636"/>
          <ac:spMkLst>
            <pc:docMk/>
            <pc:sldMk cId="2357367200" sldId="403"/>
            <ac:spMk id="2" creationId="{0940DD56-9CCF-FA77-882A-AFC11FE8DAB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57367200" sldId="403"/>
            <ac:spMk id="4" creationId="{C12AF6B7-C9CB-5306-27F5-E9A6232FC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4169941" sldId="404"/>
        </pc:sldMkLst>
        <pc:spChg chg="mod">
          <ac:chgData name="Toby Donaldson" userId="2e6e5431-bb17-4c41-9985-d39c50d83c73" providerId="ADAL" clId="{7F9681A8-EEE2-56F4-9B39-ECCBEE0471AC}" dt="2026-02-10T02:53:47.436" v="901" actId="27636"/>
          <ac:spMkLst>
            <pc:docMk/>
            <pc:sldMk cId="1514169941" sldId="404"/>
            <ac:spMk id="2" creationId="{65082347-1A14-1251-A9F6-2762EA9C940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4169941" sldId="404"/>
            <ac:spMk id="4" creationId="{3A9FEA59-DBC4-D3D0-57F7-4D12EF2A7801}"/>
          </ac:spMkLst>
        </pc:spChg>
        <pc:spChg chg="mod">
          <ac:chgData name="Toby Donaldson" userId="2e6e5431-bb17-4c41-9985-d39c50d83c73" providerId="ADAL" clId="{7F9681A8-EEE2-56F4-9B39-ECCBEE0471AC}" dt="2026-02-10T01:26:07.148" v="727" actId="207"/>
          <ac:spMkLst>
            <pc:docMk/>
            <pc:sldMk cId="1514169941" sldId="404"/>
            <ac:spMk id="8" creationId="{5EEACAE4-2DE2-5E68-C323-1F0C57198405}"/>
          </ac:spMkLst>
        </pc:spChg>
        <pc:spChg chg="mod">
          <ac:chgData name="Toby Donaldson" userId="2e6e5431-bb17-4c41-9985-d39c50d83c73" providerId="ADAL" clId="{7F9681A8-EEE2-56F4-9B39-ECCBEE0471AC}" dt="2026-02-10T01:25:45.267" v="724" actId="20577"/>
          <ac:spMkLst>
            <pc:docMk/>
            <pc:sldMk cId="1514169941" sldId="404"/>
            <ac:spMk id="9" creationId="{4224278E-F833-1148-80CD-D798778BB4F2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369581558" sldId="4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9581558" sldId="405"/>
            <ac:spMk id="4" creationId="{DF9439E0-E0C9-C5B1-5EB1-CEAC621045B0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2-10T22:00:31.197" v="1120" actId="14100"/>
        <pc:sldMkLst>
          <pc:docMk/>
          <pc:sldMk cId="3500733340" sldId="406"/>
        </pc:sldMkLst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3" creationId="{1D17BE6B-1B32-446F-62FC-C159BFD166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0733340" sldId="406"/>
            <ac:spMk id="4" creationId="{10C5470F-0375-8CA7-1213-372BDF448AAE}"/>
          </ac:spMkLst>
        </pc:spChg>
        <pc:spChg chg="mod">
          <ac:chgData name="Toby Donaldson" userId="2e6e5431-bb17-4c41-9985-d39c50d83c73" providerId="ADAL" clId="{7F9681A8-EEE2-56F4-9B39-ECCBEE0471AC}" dt="2026-02-10T22:00:31.197" v="1120" actId="14100"/>
          <ac:spMkLst>
            <pc:docMk/>
            <pc:sldMk cId="3500733340" sldId="406"/>
            <ac:spMk id="5" creationId="{DB04B158-B0B6-5990-6F62-5760EAF12EA3}"/>
          </ac:spMkLst>
        </pc:spChg>
        <pc:spChg chg="add mod">
          <ac:chgData name="Toby Donaldson" userId="2e6e5431-bb17-4c41-9985-d39c50d83c73" providerId="ADAL" clId="{7F9681A8-EEE2-56F4-9B39-ECCBEE0471AC}" dt="2026-02-10T00:52:39.037" v="37" actId="20577"/>
          <ac:spMkLst>
            <pc:docMk/>
            <pc:sldMk cId="3500733340" sldId="406"/>
            <ac:spMk id="6" creationId="{0CBCE13B-EB54-7CC8-21D6-BB7D78161A8F}"/>
          </ac:spMkLst>
        </pc:spChg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7" creationId="{C3C62335-9D13-23C7-B877-F7D15CD40B77}"/>
          </ac:spMkLst>
        </pc:spChg>
        <pc:spChg chg="del">
          <ac:chgData name="Toby Donaldson" userId="2e6e5431-bb17-4c41-9985-d39c50d83c73" providerId="ADAL" clId="{7F9681A8-EEE2-56F4-9B39-ECCBEE0471AC}" dt="2026-02-10T00:52:16.179" v="21" actId="21"/>
          <ac:spMkLst>
            <pc:docMk/>
            <pc:sldMk cId="3500733340" sldId="406"/>
            <ac:spMk id="9" creationId="{E5073F4A-5892-DBFE-CEB0-68B4C2710069}"/>
          </ac:spMkLst>
        </pc:spChg>
        <pc:spChg chg="del">
          <ac:chgData name="Toby Donaldson" userId="2e6e5431-bb17-4c41-9985-d39c50d83c73" providerId="ADAL" clId="{7F9681A8-EEE2-56F4-9B39-ECCBEE0471AC}" dt="2026-02-10T00:52:14.172" v="20" actId="21"/>
          <ac:spMkLst>
            <pc:docMk/>
            <pc:sldMk cId="3500733340" sldId="406"/>
            <ac:spMk id="12" creationId="{F5551148-3BF7-BEA6-6E64-3EE39DE0FF3B}"/>
          </ac:spMkLst>
        </pc:spChg>
      </pc:sldChg>
      <pc:sldChg chg="delSp modSp add mod">
        <pc:chgData name="Toby Donaldson" userId="2e6e5431-bb17-4c41-9985-d39c50d83c73" providerId="ADAL" clId="{7F9681A8-EEE2-56F4-9B39-ECCBEE0471AC}" dt="2026-02-10T02:54:11.060" v="1016"/>
        <pc:sldMkLst>
          <pc:docMk/>
          <pc:sldMk cId="1525690330" sldId="407"/>
        </pc:sldMkLst>
        <pc:spChg chg="mod">
          <ac:chgData name="Toby Donaldson" userId="2e6e5431-bb17-4c41-9985-d39c50d83c73" providerId="ADAL" clId="{7F9681A8-EEE2-56F4-9B39-ECCBEE0471AC}" dt="2026-02-10T00:57:09.448" v="152" actId="20577"/>
          <ac:spMkLst>
            <pc:docMk/>
            <pc:sldMk cId="1525690330" sldId="407"/>
            <ac:spMk id="3" creationId="{46D53B77-E461-8DD3-9DFC-C6D0F6F559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25690330" sldId="407"/>
            <ac:spMk id="4" creationId="{DF88C2F2-1037-C4F9-225E-43E371542135}"/>
          </ac:spMkLst>
        </pc:spChg>
        <pc:spChg chg="del">
          <ac:chgData name="Toby Donaldson" userId="2e6e5431-bb17-4c41-9985-d39c50d83c73" providerId="ADAL" clId="{7F9681A8-EEE2-56F4-9B39-ECCBEE0471AC}" dt="2026-02-10T00:54:12.504" v="100" actId="21"/>
          <ac:spMkLst>
            <pc:docMk/>
            <pc:sldMk cId="1525690330" sldId="407"/>
            <ac:spMk id="5" creationId="{68B92443-6E49-9A6D-8499-D948AA8F7400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7" creationId="{2C5130FB-97EE-8F2E-D3C5-EC854085129B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9" creationId="{4ADBD667-770A-E859-EFE9-84C834C81993}"/>
          </ac:spMkLst>
        </pc:spChg>
        <pc:spChg chg="del">
          <ac:chgData name="Toby Donaldson" userId="2e6e5431-bb17-4c41-9985-d39c50d83c73" providerId="ADAL" clId="{7F9681A8-EEE2-56F4-9B39-ECCBEE0471AC}" dt="2026-02-10T00:55:29.127" v="104" actId="21"/>
          <ac:spMkLst>
            <pc:docMk/>
            <pc:sldMk cId="1525690330" sldId="407"/>
            <ac:spMk id="12" creationId="{29AD13CD-9ED0-DAD3-9CA2-77776D565176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05.601" v="1166" actId="20577"/>
        <pc:sldMkLst>
          <pc:docMk/>
          <pc:sldMk cId="1210335037" sldId="408"/>
        </pc:sldMkLst>
        <pc:spChg chg="mod">
          <ac:chgData name="Toby Donaldson" userId="2e6e5431-bb17-4c41-9985-d39c50d83c73" providerId="ADAL" clId="{7F9681A8-EEE2-56F4-9B39-ECCBEE0471AC}" dt="2026-02-10T00:58:18.345" v="193" actId="6549"/>
          <ac:spMkLst>
            <pc:docMk/>
            <pc:sldMk cId="1210335037" sldId="408"/>
            <ac:spMk id="3" creationId="{10C2667E-F3BE-236B-EB98-C83B8CF653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10335037" sldId="408"/>
            <ac:spMk id="4" creationId="{0C7C7E87-F87D-6628-A2C0-6A4EBFB05B88}"/>
          </ac:spMkLst>
        </pc:spChg>
        <pc:spChg chg="add mod">
          <ac:chgData name="Toby Donaldson" userId="2e6e5431-bb17-4c41-9985-d39c50d83c73" providerId="ADAL" clId="{7F9681A8-EEE2-56F4-9B39-ECCBEE0471AC}" dt="2026-02-10T22:02:05.601" v="1166" actId="20577"/>
          <ac:spMkLst>
            <pc:docMk/>
            <pc:sldMk cId="1210335037" sldId="408"/>
            <ac:spMk id="5" creationId="{A9D0837C-7DFD-E173-550B-00D9BE44FE94}"/>
          </ac:spMkLst>
        </pc:spChg>
        <pc:spChg chg="del mod">
          <ac:chgData name="Toby Donaldson" userId="2e6e5431-bb17-4c41-9985-d39c50d83c73" providerId="ADAL" clId="{7F9681A8-EEE2-56F4-9B39-ECCBEE0471AC}" dt="2026-02-10T01:02:09.497" v="365" actId="21"/>
          <ac:spMkLst>
            <pc:docMk/>
            <pc:sldMk cId="1210335037" sldId="408"/>
            <ac:spMk id="7" creationId="{37BBC0FC-C7CE-E1A5-E9C4-64B816007C5D}"/>
          </ac:spMkLst>
        </pc:spChg>
        <pc:spChg chg="del">
          <ac:chgData name="Toby Donaldson" userId="2e6e5431-bb17-4c41-9985-d39c50d83c73" providerId="ADAL" clId="{7F9681A8-EEE2-56F4-9B39-ECCBEE0471AC}" dt="2026-02-10T01:02:09.497" v="365" actId="21"/>
          <ac:spMkLst>
            <pc:docMk/>
            <pc:sldMk cId="1210335037" sldId="408"/>
            <ac:spMk id="9" creationId="{832E60C6-79C5-31B8-E181-4DAEC5D06528}"/>
          </ac:spMkLst>
        </pc:spChg>
        <pc:spChg chg="del">
          <ac:chgData name="Toby Donaldson" userId="2e6e5431-bb17-4c41-9985-d39c50d83c73" providerId="ADAL" clId="{7F9681A8-EEE2-56F4-9B39-ECCBEE0471AC}" dt="2026-02-10T00:58:31.290" v="194" actId="21"/>
          <ac:spMkLst>
            <pc:docMk/>
            <pc:sldMk cId="1210335037" sldId="408"/>
            <ac:spMk id="12" creationId="{60F2416E-7B39-2136-443E-881ACED23549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1:09.147" v="1122" actId="21"/>
        <pc:sldMkLst>
          <pc:docMk/>
          <pc:sldMk cId="1188473385" sldId="4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88473385" sldId="409"/>
            <ac:spMk id="4" creationId="{9F9E2032-CA88-0AC1-948F-113B33173B2E}"/>
          </ac:spMkLst>
        </pc:spChg>
        <pc:spChg chg="add mod">
          <ac:chgData name="Toby Donaldson" userId="2e6e5431-bb17-4c41-9985-d39c50d83c73" providerId="ADAL" clId="{7F9681A8-EEE2-56F4-9B39-ECCBEE0471AC}" dt="2026-02-10T00:59:45.311" v="332" actId="1076"/>
          <ac:spMkLst>
            <pc:docMk/>
            <pc:sldMk cId="1188473385" sldId="409"/>
            <ac:spMk id="5" creationId="{C2474CD2-5053-E1BA-381F-85A0FD09FEE5}"/>
          </ac:spMkLst>
        </pc:spChg>
        <pc:spChg chg="add del mod">
          <ac:chgData name="Toby Donaldson" userId="2e6e5431-bb17-4c41-9985-d39c50d83c73" providerId="ADAL" clId="{7F9681A8-EEE2-56F4-9B39-ECCBEE0471AC}" dt="2026-02-10T22:01:09.147" v="1122" actId="21"/>
          <ac:spMkLst>
            <pc:docMk/>
            <pc:sldMk cId="1188473385" sldId="409"/>
            <ac:spMk id="6" creationId="{EDEA373E-D7CE-5D35-F14C-137982B2253E}"/>
          </ac:spMkLst>
        </pc:spChg>
        <pc:cxnChg chg="add del mod">
          <ac:chgData name="Toby Donaldson" userId="2e6e5431-bb17-4c41-9985-d39c50d83c73" providerId="ADAL" clId="{7F9681A8-EEE2-56F4-9B39-ECCBEE0471AC}" dt="2026-02-10T22:01:09.147" v="1122" actId="21"/>
          <ac:cxnSpMkLst>
            <pc:docMk/>
            <pc:sldMk cId="1188473385" sldId="409"/>
            <ac:cxnSpMk id="8" creationId="{8C95421A-FECE-935A-A3D6-5DA55F12480D}"/>
          </ac:cxnSpMkLst>
        </pc:cxnChg>
        <pc:cxnChg chg="add del mod">
          <ac:chgData name="Toby Donaldson" userId="2e6e5431-bb17-4c41-9985-d39c50d83c73" providerId="ADAL" clId="{7F9681A8-EEE2-56F4-9B39-ECCBEE0471AC}" dt="2026-02-10T22:01:09.147" v="1122" actId="21"/>
          <ac:cxnSpMkLst>
            <pc:docMk/>
            <pc:sldMk cId="1188473385" sldId="409"/>
            <ac:cxnSpMk id="9" creationId="{BBF5A666-544D-269D-96A3-3D3C4C984F7F}"/>
          </ac:cxnSpMkLst>
        </pc:cxnChg>
      </pc:sldChg>
      <pc:sldChg chg="addSp delSp modSp add mod">
        <pc:chgData name="Toby Donaldson" userId="2e6e5431-bb17-4c41-9985-d39c50d83c73" providerId="ADAL" clId="{7F9681A8-EEE2-56F4-9B39-ECCBEE0471AC}" dt="2026-02-10T22:02:23.038" v="1168"/>
        <pc:sldMkLst>
          <pc:docMk/>
          <pc:sldMk cId="3317774926" sldId="4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774926" sldId="410"/>
            <ac:spMk id="4" creationId="{673A4AD4-6CB5-B1E9-5DF8-8E12380E9918}"/>
          </ac:spMkLst>
        </pc:spChg>
        <pc:spChg chg="del">
          <ac:chgData name="Toby Donaldson" userId="2e6e5431-bb17-4c41-9985-d39c50d83c73" providerId="ADAL" clId="{7F9681A8-EEE2-56F4-9B39-ECCBEE0471AC}" dt="2026-02-10T22:02:17.543" v="1167" actId="21"/>
          <ac:spMkLst>
            <pc:docMk/>
            <pc:sldMk cId="3317774926" sldId="410"/>
            <ac:spMk id="5" creationId="{0413AC4A-BABC-813A-CC62-FE1489A6EBCB}"/>
          </ac:spMkLst>
        </pc:spChg>
        <pc:spChg chg="add mod">
          <ac:chgData name="Toby Donaldson" userId="2e6e5431-bb17-4c41-9985-d39c50d83c73" providerId="ADAL" clId="{7F9681A8-EEE2-56F4-9B39-ECCBEE0471AC}" dt="2026-02-10T22:02:23.038" v="1168"/>
          <ac:spMkLst>
            <pc:docMk/>
            <pc:sldMk cId="3317774926" sldId="410"/>
            <ac:spMk id="6" creationId="{7B25B11D-62FF-A169-50EF-B1AC3668D4DE}"/>
          </ac:spMkLst>
        </pc:spChg>
        <pc:spChg chg="mod">
          <ac:chgData name="Toby Donaldson" userId="2e6e5431-bb17-4c41-9985-d39c50d83c73" providerId="ADAL" clId="{7F9681A8-EEE2-56F4-9B39-ECCBEE0471AC}" dt="2026-02-10T01:03:51.153" v="502" actId="1076"/>
          <ac:spMkLst>
            <pc:docMk/>
            <pc:sldMk cId="3317774926" sldId="410"/>
            <ac:spMk id="7" creationId="{269FFFC0-017E-7D49-011F-9D81CB107C47}"/>
          </ac:spMkLst>
        </pc:spChg>
        <pc:spChg chg="del">
          <ac:chgData name="Toby Donaldson" userId="2e6e5431-bb17-4c41-9985-d39c50d83c73" providerId="ADAL" clId="{7F9681A8-EEE2-56F4-9B39-ECCBEE0471AC}" dt="2026-02-10T01:02:44.714" v="469" actId="21"/>
          <ac:spMkLst>
            <pc:docMk/>
            <pc:sldMk cId="3317774926" sldId="410"/>
            <ac:spMk id="9" creationId="{3A86328D-F563-7B2F-799B-1231D5FE8C8A}"/>
          </ac:spMkLst>
        </pc:spChg>
        <pc:cxnChg chg="add mod">
          <ac:chgData name="Toby Donaldson" userId="2e6e5431-bb17-4c41-9985-d39c50d83c73" providerId="ADAL" clId="{7F9681A8-EEE2-56F4-9B39-ECCBEE0471AC}" dt="2026-02-10T01:03:51.153" v="502" actId="1076"/>
          <ac:cxnSpMkLst>
            <pc:docMk/>
            <pc:sldMk cId="3317774926" sldId="410"/>
            <ac:cxnSpMk id="8" creationId="{894EBA1F-D79C-A4A1-E9EE-97A2AECE9DAE}"/>
          </ac:cxnSpMkLst>
        </pc:cxnChg>
      </pc:sldChg>
      <pc:sldChg chg="add">
        <pc:chgData name="Toby Donaldson" userId="2e6e5431-bb17-4c41-9985-d39c50d83c73" providerId="ADAL" clId="{7F9681A8-EEE2-56F4-9B39-ECCBEE0471AC}" dt="2026-02-10T22:01:04.440" v="1121" actId="2890"/>
        <pc:sldMkLst>
          <pc:docMk/>
          <pc:sldMk cId="2276994867" sldId="411"/>
        </pc:sldMkLst>
      </pc:sldChg>
      <pc:sldChg chg="addSp delSp add del setBg delDesignElem">
        <pc:chgData name="Toby Donaldson" userId="2e6e5431-bb17-4c41-9985-d39c50d83c73" providerId="ADAL" clId="{7F9681A8-EEE2-56F4-9B39-ECCBEE0471AC}" dt="2026-02-10T02:56:11.694" v="1024"/>
        <pc:sldMkLst>
          <pc:docMk/>
          <pc:sldMk cId="3774403417" sldId="414"/>
        </pc:sldMkLst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1" creationId="{212138D7-10E6-8F4C-19C6-8648185A8758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3" creationId="{322E08CA-D80E-1F96-23FE-CDCA9DCCC016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5" creationId="{A22E26CF-1AD7-98A3-6D36-1D784060C0A3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7" creationId="{59D8AD71-3C13-F016-4363-B222565FD5EE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39" creationId="{D6A02251-DF79-440F-47B4-28AB06A7AEB9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41" creationId="{898EAB1E-1E62-9E2F-AA82-47F8A0D09B61}"/>
          </ac:spMkLst>
        </pc:spChg>
        <pc:spChg chg="add del">
          <ac:chgData name="Toby Donaldson" userId="2e6e5431-bb17-4c41-9985-d39c50d83c73" providerId="ADAL" clId="{7F9681A8-EEE2-56F4-9B39-ECCBEE0471AC}" dt="2026-02-10T02:56:11.694" v="1024"/>
          <ac:spMkLst>
            <pc:docMk/>
            <pc:sldMk cId="3774403417" sldId="414"/>
            <ac:spMk id="1043" creationId="{0711DA1E-7477-B08E-C761-83CFA83533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11/2/2026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82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86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7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91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61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11/2/2026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8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11/2/2026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8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11/2/2026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5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11/2/2026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11/2/2026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6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82F6-BAC0-4446-873D-C3498BDB5CA0}" type="datetime1">
              <a:rPr lang="en-AU" smtClean="0"/>
              <a:t>11/2/2026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2954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11/2/2026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3.png"/><Relationship Id="rId2" Type="http://schemas.openxmlformats.org/officeDocument/2006/relationships/image" Target="../media/image2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4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Video 211" descr="Moving Equations">
            <a:extLst>
              <a:ext uri="{FF2B5EF4-FFF2-40B4-BE49-F238E27FC236}">
                <a16:creationId xmlns:a16="http://schemas.microsoft.com/office/drawing/2014/main" id="{0F9AB9DA-9286-6899-7A0E-BD12CF788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70F83-8E57-E26A-C99C-D5EF56413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>
                <a:solidFill>
                  <a:srgbClr val="FFFFFF"/>
                </a:solidFill>
              </a:rPr>
              <a:t>Chapter 6: Functions with return values</a:t>
            </a:r>
            <a:endParaRPr lang="en-AU" sz="5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4D5479-D96B-1A4F-E8BD-BBBB7CC2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CA">
                <a:solidFill>
                  <a:srgbClr val="FFFFFF"/>
                </a:solidFill>
              </a:rPr>
              <a:t>CMTP 120, Spring 2026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978C-967C-20E4-35D0-B3C71602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7A92-F87A-96B5-A180-DA6983BF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B69D-900C-619B-9099-88E9B54E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E2F0-0539-FD75-1C82-18549F67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7557-C05F-C194-9724-D6AA5C27BE6A}"/>
              </a:ext>
            </a:extLst>
          </p:cNvPr>
          <p:cNvSpPr txBox="1"/>
          <p:nvPr/>
        </p:nvSpPr>
        <p:spPr>
          <a:xfrm>
            <a:off x="6723076" y="4735927"/>
            <a:ext cx="4557658" cy="1015663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dead_code_ex4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dead_code_ex4()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print('done!')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  <a:endParaRPr lang="en-AU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CAD7D-2E60-AAA1-F89C-C82B400E74B9}"/>
              </a:ext>
            </a:extLst>
          </p:cNvPr>
          <p:cNvSpPr txBox="1"/>
          <p:nvPr/>
        </p:nvSpPr>
        <p:spPr>
          <a:xfrm>
            <a:off x="4472514" y="266287"/>
            <a:ext cx="287655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Some more examples of functions with </a:t>
            </a:r>
            <a:r>
              <a:rPr lang="en-CA" b="1"/>
              <a:t>dead code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F6D96-B678-DC2B-072C-3B176130CB08}"/>
              </a:ext>
            </a:extLst>
          </p:cNvPr>
          <p:cNvSpPr txBox="1"/>
          <p:nvPr/>
        </p:nvSpPr>
        <p:spPr>
          <a:xfrm>
            <a:off x="623661" y="1730596"/>
            <a:ext cx="3711272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dead_code_ex1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2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3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E59A4-7DE0-4CF0-CF63-122BB92213A0}"/>
              </a:ext>
            </a:extLst>
          </p:cNvPr>
          <p:cNvSpPr txBox="1"/>
          <p:nvPr/>
        </p:nvSpPr>
        <p:spPr>
          <a:xfrm>
            <a:off x="623661" y="4735927"/>
            <a:ext cx="5262979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dead_code_ex2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n = 0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for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in range(n):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print('Hello!')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7E83-A013-5198-FA21-5BB26697F619}"/>
              </a:ext>
            </a:extLst>
          </p:cNvPr>
          <p:cNvSpPr txBox="1"/>
          <p:nvPr/>
        </p:nvSpPr>
        <p:spPr>
          <a:xfrm>
            <a:off x="6723076" y="1730596"/>
            <a:ext cx="5262979" cy="224676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dead_code_ex3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if x &lt;=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print('up')</a:t>
            </a:r>
          </a:p>
          <a:p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 err="1">
                <a:latin typeface="Consolas" panose="020B0609020204030204" pitchFamily="49" charset="0"/>
              </a:rPr>
              <a:t>elif</a:t>
            </a:r>
            <a:r>
              <a:rPr lang="en-US" sz="2000">
                <a:latin typeface="Consolas" panose="020B0609020204030204" pitchFamily="49" charset="0"/>
              </a:rPr>
              <a:t> x &gt;=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print('down')</a:t>
            </a:r>
          </a:p>
          <a:p>
            <a:r>
              <a:rPr lang="en-US" sz="200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print('around')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</p:spTree>
    <p:extLst>
      <p:ext uri="{BB962C8B-B14F-4D97-AF65-F5344CB8AC3E}">
        <p14:creationId xmlns:p14="http://schemas.microsoft.com/office/powerpoint/2010/main" val="4023133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60FD-98BB-9274-F180-A0FDEED3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BF2-6FFF-4EE7-5B89-7E84F281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F5FC-416B-DB8F-77DC-FAC9923B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777EA5-FE64-9731-E01C-06916B8E292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B5E2DD-EB30-E7CC-161D-2E21BFA75955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EFCA31-7F1E-F1CA-EBCC-41E7CCF1890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8FCB-E190-83D2-3099-89E9A8E67CB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31027A-4A0A-9C3C-41E2-4D6AB843CE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172DE7-F01F-8041-E4D0-C7DECC1C6B2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37C7F-BFC7-2834-7F7D-E8A5ED7FF32A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AB3A9-B2FB-6776-E55D-F87BF2D2C81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43741-D26C-C744-5426-94DB61B17AE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904EE5-2490-A926-29CB-16E52DF2131A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8DA256-5A9F-3663-68EB-CE1C551CF10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F5229-049E-AA6D-FF37-6DC97A04144C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FB7F4-480E-2FE1-7D38-09682DE9F28A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5D7D1A-1C94-A464-3330-B9C55C87746B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05A954-972E-591D-D733-7D032AA3D4B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A61BA2-64D0-62BD-0950-66E79CA4F43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BFD89-54DF-5C8D-6FE4-D05BCC4CEC74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F66084-32E0-B805-B5B8-DF154F2FFCE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414205-88CC-9D41-CAD0-91144EC75EA3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76D403-1FD6-4002-6674-78C403196844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D1AF79-622F-7F58-AB5C-5E94EFD3A0E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BF13C-4C34-4201-BD89-E3C7604B62B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747AA0-2138-6465-E3B8-24F28BA92C43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6F32DD-698A-3C56-94BB-111C9462E7C3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91FFA20-12FC-0A4A-3907-3FA5CBE557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685AA-78E4-7999-C69B-60CAE51B0EC0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081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DB24-F7EB-A562-392F-130C4139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0AE-80F7-836B-4190-B8EE9704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8426E-1367-20B5-A302-C240996A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853C2CE-7D13-54D9-61DC-97D7CDCD38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9A8AF-D258-427A-DACC-867B2267CC7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B0AA46-F734-E835-F5A9-6C43D1878E9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F2B84-3BFD-A2E5-45E2-79A40E5FA930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486616" y="2342542"/>
            <a:ext cx="1536076" cy="28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08729-A5D9-8CFE-F31C-D88BFB8619D5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16E5D-01BA-5CA0-E0B5-482DDE45933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1BFE45-63A4-5040-F028-7817CB3E9F80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77CE4-F3E0-BD7C-6F24-EEF0E391956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A73FC2-3D0B-260F-681B-48E17DED588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4831C-469B-3F39-E0EA-0BB9AD12AF7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7C735-7C14-6DBA-6291-D8A69CC08C7C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4D95BD-BE50-5DB3-F950-9BCF6975B5B1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2B666E-257B-2913-8074-2AF0230585C2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219D79-0A7A-6503-67A7-08E6FEB98201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266B6-67C6-8196-7A81-F53AAABED0F5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2BBDA6-C297-5C4C-E7FC-76D729D6D81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3E2872-2B71-7053-4DC7-2D68A70E7F19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1FF104-1031-5CA1-5E0E-981975AD64FF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147F-982D-F697-5000-1A786B090A44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E56E64-D633-6CF9-4913-CCECC2275F73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B4109-7B39-0AE2-9F3B-83A95DF41CB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73E96E-316C-8B66-1520-24229692258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140145-A6B4-A6EC-4D83-5406540770B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A8ED31-DD53-3C14-E0D6-51A8F89C04B2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E881DC-095B-FFEB-F715-6DCA67988728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25BC00-3953-B9A4-EB44-B4BBA609A30F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81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68E2-95B4-5C9B-0C87-CC1A7BD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416C-B64F-D46D-C3B4-FFC2ABC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509AC-6021-4E0E-E4FF-204A2F0E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E47F5DC-4335-DEF9-A3F6-FB423FA329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D59B79-DF7D-3DEC-0AAA-DF7B9AF0A1EA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DA239-46C3-4DED-C6A7-196C77210F5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5C8ED-A66B-DA4A-D567-2C68790E6A8D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4D6880-6793-9170-6BC4-6D7DF4E68D6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0FDFE5-9798-6D86-3F43-B4CC11C83F8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BD4E51-E49A-F519-607C-ACABFB13BD3F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1DC899-48E2-8D0D-D9F0-FCD6DE345ADE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5B581C-CB67-E769-FB7D-90BDC6965163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B91AA5-9535-7E3C-94EC-3A98D112FE5F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76D473-F2FE-BB0F-F223-10BD9DA644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34000-8FEC-277A-A3AA-D31185D6A21D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92009A-2510-C5A3-E4E3-F9DEDD48DF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9F2707-29F3-81FC-6561-0B4F8AEAE6DB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E9A0C7-3802-E464-7774-48B40B43126C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3CD06B-ED9B-2E0D-9952-04422580CAA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3EBDB-D266-3824-C103-C130C3DBA6E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545C16-4F8B-7695-E2AD-5A1846131CB4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3248F0-3EED-2234-1EE6-F343F0222D27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407D9F-B268-0479-CB6E-FCBA7A5AF26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F50C6-B603-CA66-715F-606D63A81A0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5AB321-DC7F-DC7B-B8AD-7835AECE4B6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4C400-D1A7-6477-4E61-D5ECA8BE6BB5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834855-5121-AFE0-6C10-13E7E67823F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42A70B5-4FCD-652B-522D-53E1C6FF1AA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AC1425-22B5-3390-5468-261D4249E52D}"/>
              </a:ext>
            </a:extLst>
          </p:cNvPr>
          <p:cNvSpPr txBox="1"/>
          <p:nvPr/>
        </p:nvSpPr>
        <p:spPr>
          <a:xfrm>
            <a:off x="8986270" y="1929318"/>
            <a:ext cx="21442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Finally the answer!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BE4C58-77B9-C4D1-DBD6-8EA1B135D5B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629400" y="999067"/>
            <a:ext cx="1711820" cy="114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554BBA3-5807-6620-BD23-B1ADCADE82F8}"/>
              </a:ext>
            </a:extLst>
          </p:cNvPr>
          <p:cNvSpPr/>
          <p:nvPr/>
        </p:nvSpPr>
        <p:spPr>
          <a:xfrm>
            <a:off x="6297200" y="191262"/>
            <a:ext cx="371725" cy="807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531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C084-5C10-BBD6-5792-4C900792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57A-D19F-873E-C255-EB795E89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BB79-48B0-46CB-B58C-6949A79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D028A1-3849-1703-528A-2992E7368CD0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DF9D5-42B3-3A2D-584A-53F5AEFE4113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D2AE7-9043-9D65-D0A2-AA8E5AE5FD2E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E60D7-8E47-A509-4676-7AD77411D0B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4B88EF-DAB7-B8FA-601D-BD96204792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6E447-A186-FD65-66B3-8D7ADB7EAC79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58D8B-A85B-1761-B87C-4D92BF2F495D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0848C-B9D0-4A81-B37C-C92132B484E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10653-31A3-8511-6DD6-6A9AA2716B3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5F0A3B-92C4-336A-859C-E62640CBA285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CB892C-8619-66A8-1285-8F90FC7983FB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FBBEB9-3DB8-6C04-CA94-8D9650570F52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614040-E27A-410E-0D8D-5A1D827A8D37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B674BC-7AEF-12B3-0A53-9CCC1F04BFDD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B2322E-18F4-2239-56BB-D400B7FCEF90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00758C-587E-9509-9875-8504F89FF856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AF6B6-4288-33D5-98F0-1CB81B1917E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37F7D1D-2E37-DF14-7E34-5AED358E2E10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15AF04-BC0F-BB71-3100-50519EDC3B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DEE996-84C2-59A6-5041-906796AA117B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08325B-BBD7-956D-7B29-596AF96A24C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6408FD-D1BC-31B4-F707-C325C62AB80E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917C7E1-5F25-430B-9964-239E224BB19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3FE5D3-A2FB-B299-E579-D2B830E06D59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A5DFAAC-9917-B424-C830-96DEB50CE970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B77D23-E5C3-9A46-8461-4E1342CEFD61}"/>
              </a:ext>
            </a:extLst>
          </p:cNvPr>
          <p:cNvSpPr/>
          <p:nvPr/>
        </p:nvSpPr>
        <p:spPr>
          <a:xfrm>
            <a:off x="4531594" y="3396074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6F0E7B6-4B40-4CFF-A82A-F3313BDECF78}"/>
              </a:ext>
            </a:extLst>
          </p:cNvPr>
          <p:cNvSpPr/>
          <p:nvPr/>
        </p:nvSpPr>
        <p:spPr>
          <a:xfrm>
            <a:off x="8652493" y="2534829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A6CF04-6B05-6FF9-B8FF-252E782D80EB}"/>
              </a:ext>
            </a:extLst>
          </p:cNvPr>
          <p:cNvSpPr txBox="1"/>
          <p:nvPr/>
        </p:nvSpPr>
        <p:spPr>
          <a:xfrm>
            <a:off x="7243906" y="57335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Same!</a:t>
            </a:r>
            <a:endParaRPr lang="en-AU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BB4AB-4271-D686-F402-2345A01FDF5E}"/>
              </a:ext>
            </a:extLst>
          </p:cNvPr>
          <p:cNvCxnSpPr>
            <a:stCxn id="70" idx="1"/>
            <a:endCxn id="66" idx="3"/>
          </p:cNvCxnSpPr>
          <p:nvPr/>
        </p:nvCxnSpPr>
        <p:spPr>
          <a:xfrm flipH="1">
            <a:off x="6248400" y="5918200"/>
            <a:ext cx="995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F36B76-474A-42EB-77DA-DCD1688242A3}"/>
              </a:ext>
            </a:extLst>
          </p:cNvPr>
          <p:cNvCxnSpPr>
            <a:stCxn id="70" idx="3"/>
            <a:endCxn id="67" idx="2"/>
          </p:cNvCxnSpPr>
          <p:nvPr/>
        </p:nvCxnSpPr>
        <p:spPr>
          <a:xfrm flipV="1">
            <a:off x="8068171" y="5327888"/>
            <a:ext cx="844861" cy="590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160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1489-666E-DB99-BC04-6A5AA897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DD56-9CCF-FA77-882A-AFC11FE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F6B7-C9CB-5306-27F5-E9A6232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4B4840-6F68-3AC3-8101-5E2E8AA1AF8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E21E38-62FC-0D07-AEA2-E84A98A1250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EAD9DE-EDE5-AA41-807B-DFA8D9374305}"/>
              </a:ext>
            </a:extLst>
          </p:cNvPr>
          <p:cNvSpPr txBox="1"/>
          <p:nvPr/>
        </p:nvSpPr>
        <p:spPr>
          <a:xfrm>
            <a:off x="1422160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8BC65-346E-1F3C-3669-66B1F6A1C102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</p:spTree>
    <p:extLst>
      <p:ext uri="{BB962C8B-B14F-4D97-AF65-F5344CB8AC3E}">
        <p14:creationId xmlns:p14="http://schemas.microsoft.com/office/powerpoint/2010/main" val="2357367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D87B-696E-29E8-3A45-ED97EED41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347-1A14-1251-A9F6-2762EA9C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EA59-DBC4-D3D0-57F7-4D12EF2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C87970F-3768-3D17-7ADE-46D7E3B0C24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27681B-7E1C-EE47-842B-FDC50718158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7031CB-6512-CE6C-394A-095E00DA2649}"/>
              </a:ext>
            </a:extLst>
          </p:cNvPr>
          <p:cNvSpPr txBox="1"/>
          <p:nvPr/>
        </p:nvSpPr>
        <p:spPr>
          <a:xfrm>
            <a:off x="1422159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ACAE4-2DE2-5E68-C323-1F0C57198405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4278E-F833-1148-80CD-D798778BB4F2}"/>
              </a:ext>
            </a:extLst>
          </p:cNvPr>
          <p:cNvSpPr txBox="1"/>
          <p:nvPr/>
        </p:nvSpPr>
        <p:spPr>
          <a:xfrm>
            <a:off x="1384940" y="4336411"/>
            <a:ext cx="28519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But it runs </a:t>
            </a:r>
            <a:r>
              <a:rPr lang="en-CA" b="1"/>
              <a:t>slowly</a:t>
            </a:r>
            <a:r>
              <a:rPr lang="en-CA"/>
              <a:t> … </a:t>
            </a:r>
            <a:r>
              <a:rPr lang="en-CA">
                <a:latin typeface="Consolas" panose="020B0609020204030204" pitchFamily="49" charset="0"/>
              </a:rPr>
              <a:t>F(40) </a:t>
            </a:r>
            <a:r>
              <a:rPr lang="en-CA"/>
              <a:t>takes over 20 seconds on my computer!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9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BD30-274D-4DF5-3EF4-BCA1B4C9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439E0-E0C9-C5B1-5EB1-CEAC6210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/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389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4FF3EA-5EF9-8C6D-0288-C302462CD91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4198E-7337-3CCE-695F-1240BB31313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CFCAF7-2010-682E-D642-E89982DF77AD}"/>
              </a:ext>
            </a:extLst>
          </p:cNvPr>
          <p:cNvSpPr txBox="1"/>
          <p:nvPr/>
        </p:nvSpPr>
        <p:spPr>
          <a:xfrm>
            <a:off x="174601" y="1663562"/>
            <a:ext cx="5250155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>
                <a:latin typeface="Consolas" panose="020B0609020204030204" pitchFamily="49" charset="0"/>
              </a:rPr>
              <a:t>def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(n):</a:t>
            </a:r>
          </a:p>
          <a:p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</a:p>
          <a:p>
            <a:r>
              <a:rPr lang="en-AU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>
                <a:latin typeface="Consolas" panose="020B0609020204030204" pitchFamily="49" charset="0"/>
              </a:rPr>
              <a:t>        return 0</a:t>
            </a:r>
          </a:p>
          <a:p>
            <a:r>
              <a:rPr lang="en-AU">
                <a:latin typeface="Consolas" panose="020B0609020204030204" pitchFamily="49" charset="0"/>
              </a:rPr>
              <a:t>    </a:t>
            </a:r>
            <a:r>
              <a:rPr lang="en-AU" err="1">
                <a:latin typeface="Consolas" panose="020B0609020204030204" pitchFamily="49" charset="0"/>
              </a:rPr>
              <a:t>elif</a:t>
            </a:r>
            <a:r>
              <a:rPr lang="en-AU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>
                <a:latin typeface="Consolas" panose="020B0609020204030204" pitchFamily="49" charset="0"/>
              </a:rPr>
              <a:t>        return 1</a:t>
            </a:r>
          </a:p>
          <a:p>
            <a:r>
              <a:rPr lang="en-AU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>
                <a:latin typeface="Consolas" panose="020B0609020204030204" pitchFamily="49" charset="0"/>
              </a:rPr>
              <a:t>        return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- 1) +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146EA-C387-09F4-4DED-E3CC865DB02C}"/>
              </a:ext>
            </a:extLst>
          </p:cNvPr>
          <p:cNvSpPr txBox="1"/>
          <p:nvPr/>
        </p:nvSpPr>
        <p:spPr>
          <a:xfrm>
            <a:off x="6300533" y="1663562"/>
            <a:ext cx="5250155" cy="31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</a:t>
            </a:r>
            <a:r>
              <a:rPr lang="en-US" err="1">
                <a:latin typeface="Consolas" panose="020B0609020204030204" pitchFamily="49" charset="0"/>
              </a:rPr>
              <a:t>F_loop</a:t>
            </a:r>
            <a:r>
              <a:rPr lang="en-US">
                <a:latin typeface="Consolas" panose="020B0609020204030204" pitchFamily="49" charset="0"/>
              </a:rPr>
              <a:t>(n):</a:t>
            </a:r>
            <a:br>
              <a:rPr lang="en-US">
                <a:latin typeface="Consolas" panose="020B0609020204030204" pitchFamily="49" charset="0"/>
              </a:rPr>
            </a:br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a = 0</a:t>
            </a:r>
          </a:p>
          <a:p>
            <a:r>
              <a:rPr lang="en-US">
                <a:latin typeface="Consolas" panose="020B0609020204030204" pitchFamily="49" charset="0"/>
              </a:rPr>
              <a:t>    b = 1</a:t>
            </a:r>
          </a:p>
          <a:p>
            <a:r>
              <a:rPr lang="en-US">
                <a:latin typeface="Consolas" panose="020B0609020204030204" pitchFamily="49" charset="0"/>
              </a:rPr>
              <a:t>    for 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in range(n):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= a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r>
              <a:rPr lang="en-US">
                <a:latin typeface="Consolas" panose="020B0609020204030204" pitchFamily="49" charset="0"/>
              </a:rPr>
              <a:t> = b</a:t>
            </a:r>
          </a:p>
          <a:p>
            <a:r>
              <a:rPr lang="en-US">
                <a:latin typeface="Consolas" panose="020B0609020204030204" pitchFamily="49" charset="0"/>
              </a:rPr>
              <a:t>        a =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b =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return a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6FD62-C830-20B6-6D56-697F242D99E5}"/>
              </a:ext>
            </a:extLst>
          </p:cNvPr>
          <p:cNvSpPr txBox="1"/>
          <p:nvPr/>
        </p:nvSpPr>
        <p:spPr>
          <a:xfrm>
            <a:off x="174601" y="4490078"/>
            <a:ext cx="259547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F(40)</a:t>
            </a:r>
            <a:r>
              <a:rPr lang="en-CA"/>
              <a:t> takes over </a:t>
            </a:r>
            <a:br>
              <a:rPr lang="en-CA"/>
            </a:br>
            <a:r>
              <a:rPr lang="en-CA" b="1"/>
              <a:t>20 seconds </a:t>
            </a:r>
            <a:r>
              <a:rPr lang="en-CA"/>
              <a:t>to calculate on my computer!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BB4C4-1320-ADF6-FC0B-EAE22F331F7A}"/>
              </a:ext>
            </a:extLst>
          </p:cNvPr>
          <p:cNvSpPr txBox="1"/>
          <p:nvPr/>
        </p:nvSpPr>
        <p:spPr>
          <a:xfrm>
            <a:off x="6740606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for-loop version directly sums the previous two numbers.</a:t>
            </a:r>
            <a:endParaRPr lang="en-AU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BCBC7-298B-14C9-0824-A6A7FEB0DF95}"/>
              </a:ext>
            </a:extLst>
          </p:cNvPr>
          <p:cNvSpPr txBox="1"/>
          <p:nvPr/>
        </p:nvSpPr>
        <p:spPr>
          <a:xfrm>
            <a:off x="9404752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>
                <a:latin typeface="Consolas" panose="020B0609020204030204" pitchFamily="49" charset="0"/>
              </a:rPr>
              <a:t>F_loop</a:t>
            </a:r>
            <a:r>
              <a:rPr lang="en-CA">
                <a:latin typeface="Consolas" panose="020B0609020204030204" pitchFamily="49" charset="0"/>
              </a:rPr>
              <a:t>(40)</a:t>
            </a:r>
            <a:r>
              <a:rPr lang="en-CA"/>
              <a:t> on my computer takes </a:t>
            </a:r>
            <a:r>
              <a:rPr lang="en-CA" b="1"/>
              <a:t>0.00005 seconds </a:t>
            </a:r>
            <a:r>
              <a:rPr lang="en-CA"/>
              <a:t>to calculate.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58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12F0-E04E-A3E4-1A77-A5C2C5E1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D81E-501C-5559-4348-446BDF28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470F-0375-8CA7-1213-372BDF44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B158-B0B6-5990-6F62-5760EAF12EA3}"/>
              </a:ext>
            </a:extLst>
          </p:cNvPr>
          <p:cNvSpPr txBox="1"/>
          <p:nvPr/>
        </p:nvSpPr>
        <p:spPr>
          <a:xfrm>
            <a:off x="8610600" y="460873"/>
            <a:ext cx="244628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 example of a function that does </a:t>
            </a:r>
            <a:r>
              <a:rPr lang="en-CA" b="1" dirty="0"/>
              <a:t>not</a:t>
            </a:r>
            <a:r>
              <a:rPr lang="en-CA" dirty="0"/>
              <a:t> return a value. It ends </a:t>
            </a:r>
            <a:r>
              <a:rPr lang="en-CA"/>
              <a:t>without explicitly calling </a:t>
            </a:r>
            <a:r>
              <a:rPr lang="en-CA" dirty="0"/>
              <a:t>return.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52E82-43B8-F077-3AD1-10B30917DF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CE13B-EB54-7CC8-21D6-BB7D78161A8F}"/>
              </a:ext>
            </a:extLst>
          </p:cNvPr>
          <p:cNvSpPr txBox="1"/>
          <p:nvPr/>
        </p:nvSpPr>
        <p:spPr>
          <a:xfrm>
            <a:off x="4096514" y="3599443"/>
            <a:ext cx="6287299" cy="5847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greet('Elon') # Hello Elon!</a:t>
            </a:r>
          </a:p>
        </p:txBody>
      </p:sp>
    </p:spTree>
    <p:extLst>
      <p:ext uri="{BB962C8B-B14F-4D97-AF65-F5344CB8AC3E}">
        <p14:creationId xmlns:p14="http://schemas.microsoft.com/office/powerpoint/2010/main" val="350073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C282-0420-AAB5-BBE3-5B9F5C42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52C-1B2D-F080-2894-B08FD6E9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92FF-CB23-15D8-B55C-99980ECC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CDD4-1754-E10F-0DAC-43117965A746}"/>
              </a:ext>
            </a:extLst>
          </p:cNvPr>
          <p:cNvSpPr txBox="1"/>
          <p:nvPr/>
        </p:nvSpPr>
        <p:spPr>
          <a:xfrm>
            <a:off x="1338316" y="3722829"/>
            <a:ext cx="23114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happens when you run this code?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619F-2498-2092-DF58-177CDD965690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E4A17-DAF8-D640-1480-6A8F9AFD3632}"/>
              </a:ext>
            </a:extLst>
          </p:cNvPr>
          <p:cNvSpPr txBox="1"/>
          <p:nvPr/>
        </p:nvSpPr>
        <p:spPr>
          <a:xfrm>
            <a:off x="4096514" y="3599443"/>
            <a:ext cx="4027064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5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18E47-30E4-8C33-EABF-2AB5FDEC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7DCA-A6A7-C93C-2612-582F5B37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8C2F2-1037-C4F9-225E-43E37154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F7C1D-9AAF-41D9-D558-21441D0BBA03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53B77-E461-8DD3-9DFC-C6D0F6F559DB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9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13BA-084C-09EB-71A0-F4C92E6B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2B5C-27D7-9C41-5AE5-3F664EF6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Functions that</a:t>
            </a:r>
            <a:br>
              <a:rPr lang="en-CA" dirty="0"/>
            </a:br>
            <a:r>
              <a:rPr lang="en-CA" b="1" dirty="0"/>
              <a:t>Don’t</a:t>
            </a:r>
            <a:r>
              <a:rPr lang="en-CA" dirty="0"/>
              <a:t> Return Values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E2032-CA88-0AC1-948F-113B3317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E8D88-171B-212C-30D1-408CC2E06FB1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3EBC-CA15-9140-7E95-461E499E615A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</p:spTree>
    <p:extLst>
      <p:ext uri="{BB962C8B-B14F-4D97-AF65-F5344CB8AC3E}">
        <p14:creationId xmlns:p14="http://schemas.microsoft.com/office/powerpoint/2010/main" val="118847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1D37-F97B-E2C0-262A-F3112373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54A-85E6-641C-8DF1-340E2B8C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11CBA-573C-1FBF-FD5C-8C5EDCD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036A-FBDE-32B8-6644-6B5B45BB70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04FB-4EBC-D238-6C4D-97F959B796A9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33A07-FD99-6387-41FC-449F23529F13}"/>
              </a:ext>
            </a:extLst>
          </p:cNvPr>
          <p:cNvSpPr txBox="1"/>
          <p:nvPr/>
        </p:nvSpPr>
        <p:spPr>
          <a:xfrm>
            <a:off x="216241" y="2999278"/>
            <a:ext cx="327319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that does not explicitly return a value returns the special value </a:t>
            </a:r>
            <a:r>
              <a:rPr lang="en-CA" b="1" dirty="0">
                <a:latin typeface="Consolas" panose="020B0609020204030204" pitchFamily="49" charset="0"/>
              </a:rPr>
              <a:t>None</a:t>
            </a:r>
            <a:r>
              <a:rPr lang="en-CA" dirty="0"/>
              <a:t>, which indicates no value was intentionally returned.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B802A7-E173-A1F3-F43F-0C9AAC9D5E5E}"/>
              </a:ext>
            </a:extLst>
          </p:cNvPr>
          <p:cNvCxnSpPr>
            <a:cxnSpLocks/>
          </p:cNvCxnSpPr>
          <p:nvPr/>
        </p:nvCxnSpPr>
        <p:spPr>
          <a:xfrm flipV="1">
            <a:off x="3478924" y="2999278"/>
            <a:ext cx="1524000" cy="42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660B45-16E5-B85A-79E6-B5A46F29CA8E}"/>
              </a:ext>
            </a:extLst>
          </p:cNvPr>
          <p:cNvCxnSpPr>
            <a:cxnSpLocks/>
          </p:cNvCxnSpPr>
          <p:nvPr/>
        </p:nvCxnSpPr>
        <p:spPr>
          <a:xfrm>
            <a:off x="3489434" y="4183025"/>
            <a:ext cx="4702601" cy="65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9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145C-6AFB-DF71-436B-6FD0EA1D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C802-1520-219C-535F-D1D86DB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7E87-F87D-6628-A2C0-6A4EBFB0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F63FE-88F7-B131-0B8E-5FC1743EF9A4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2667E-F3BE-236B-EB98-C83B8CF65333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837C-7DFD-E173-550B-00D9BE44FE94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0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C46A-B492-E5A0-1B15-E6042935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D204-E393-8304-9327-A9730CCF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4AD4-6CB5-B1E9-5DF8-8E12380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FABE7-7B60-2C4B-93A2-52260475861C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D392-A1F7-7724-077B-BF1AA94A45E8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FFC0-017E-7D49-011F-9D81CB107C47}"/>
              </a:ext>
            </a:extLst>
          </p:cNvPr>
          <p:cNvSpPr txBox="1"/>
          <p:nvPr/>
        </p:nvSpPr>
        <p:spPr>
          <a:xfrm>
            <a:off x="1019504" y="3187262"/>
            <a:ext cx="257970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While this statement does run, it does not make sense to assign a non-returning function to a variable.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EBA1F-D79C-A4A1-E9EE-97A2AECE9DA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99209" y="3925926"/>
            <a:ext cx="539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DA25A2-E196-2156-B10A-E3A6015FC4BE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77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E3D9-5120-A971-2F11-D233F1BB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EE2-7DB8-8DAA-0767-6EA5E9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FE33-2719-B331-73CF-A8FCF14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F3830-8A2C-115C-67B4-F8DE4478502A}"/>
              </a:ext>
            </a:extLst>
          </p:cNvPr>
          <p:cNvSpPr txBox="1"/>
          <p:nvPr/>
        </p:nvSpPr>
        <p:spPr>
          <a:xfrm>
            <a:off x="4787191" y="232552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 a function called </a:t>
            </a:r>
            <a:r>
              <a:rPr lang="en-CA" dirty="0" err="1">
                <a:latin typeface="Consolas" panose="020B0609020204030204" pitchFamily="49" charset="0"/>
              </a:rPr>
              <a:t>my_abs</a:t>
            </a:r>
            <a:r>
              <a:rPr lang="en-CA" dirty="0">
                <a:latin typeface="Consolas" panose="020B0609020204030204" pitchFamily="49" charset="0"/>
              </a:rPr>
              <a:t>(x)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/>
              <a:t>that returns the absolute value of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en-CA" dirty="0"/>
              <a:t>. </a:t>
            </a:r>
            <a:r>
              <a:rPr lang="en-CA" b="1" dirty="0"/>
              <a:t>Don’t</a:t>
            </a:r>
            <a:r>
              <a:rPr lang="en-CA" dirty="0"/>
              <a:t> use the built-in </a:t>
            </a:r>
            <a:r>
              <a:rPr lang="en-CA" dirty="0">
                <a:latin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7931-52B0-6649-B702-532553885F53}"/>
              </a:ext>
            </a:extLst>
          </p:cNvPr>
          <p:cNvSpPr txBox="1"/>
          <p:nvPr/>
        </p:nvSpPr>
        <p:spPr>
          <a:xfrm>
            <a:off x="8520995" y="232552"/>
            <a:ext cx="323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(-4) </a:t>
            </a:r>
            <a:r>
              <a:rPr lang="en-CA"/>
              <a:t>returns 4</a:t>
            </a:r>
            <a:br>
              <a:rPr lang="en-CA"/>
            </a:b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(5) </a:t>
            </a:r>
            <a:r>
              <a:rPr lang="en-CA"/>
              <a:t>returns 5</a:t>
            </a:r>
          </a:p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(0) </a:t>
            </a:r>
            <a:r>
              <a:rPr lang="en-CA"/>
              <a:t>returns 0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66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34994-462E-5278-25F5-13A5D760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3F9-B115-EB49-60E4-900C6AE5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E969B-B43A-F102-FF6F-106ED83A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63D1-8A7A-9511-EADD-89856EAE9372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my_abs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else: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B9835-3084-4C49-E570-85678137630E}"/>
              </a:ext>
            </a:extLst>
          </p:cNvPr>
          <p:cNvSpPr txBox="1"/>
          <p:nvPr/>
        </p:nvSpPr>
        <p:spPr>
          <a:xfrm>
            <a:off x="6990995" y="2755619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function has two </a:t>
            </a:r>
            <a:r>
              <a:rPr lang="en-CA" b="1"/>
              <a:t>returns</a:t>
            </a:r>
            <a:r>
              <a:rPr lang="en-CA"/>
              <a:t>, and two </a:t>
            </a:r>
            <a:r>
              <a:rPr lang="en-CA" b="1"/>
              <a:t>execution paths</a:t>
            </a:r>
            <a:r>
              <a:rPr lang="en-CA"/>
              <a:t>. Exactly one of the returns is guaranteed to be called, no matter the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99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8108-E916-0E37-2E73-00B11CE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9D8-0C70-ABD6-F39E-6CD9A51E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3A9F-4FB8-7DC0-E9C2-07170FA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B1F54-8B55-70B0-BDE3-450158F54381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32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if x &lt;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–x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if x &gt;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0996-5B4F-91F5-FAAF-49DB8C051F6E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699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28D0-628D-4AB1-DB19-4A7F558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147C-2411-EB39-59B1-41EFD2AE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7B7D-0355-CFE1-D9BC-442B6B40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BDFAF-B49F-E769-646F-E29A7500C4EA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E8A10-915E-BB3D-EEFF-0ADD005A2BA2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9F22-B77A-FAEA-0971-2DEEB900E466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54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D0C9-CDC0-1215-B873-7BD32CA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9F88-D3C2-192A-DFC2-DEB55A86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549E0-6D0E-4077-CABA-FC976005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C85CE-D98B-4E2A-2979-3848D1E8E66E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2E7C-1227-4641-94D4-59CFE304AEC5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0E979-96E3-64FF-2EAB-AD4903A351AA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ED092-4644-1C99-DB0F-F83DD96583B1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9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DEC0-6163-18D6-6FE0-95B93051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292-F8B1-C3BF-01B5-F16C8246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5E3E-C0A3-82FA-BAF6-9BC64151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E9C71-D1AC-05EB-BAE3-DEC2229FD09F}"/>
              </a:ext>
            </a:extLst>
          </p:cNvPr>
          <p:cNvSpPr txBox="1"/>
          <p:nvPr/>
        </p:nvSpPr>
        <p:spPr>
          <a:xfrm>
            <a:off x="2453980" y="2014757"/>
            <a:ext cx="6739345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gets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366A-5E40-E1F7-5583-DCFFBE5640C6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96BA8-06F3-355C-AAD6-3953AE7F9BEF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4D67D-6697-C269-1FDF-264811040E65}"/>
              </a:ext>
            </a:extLst>
          </p:cNvPr>
          <p:cNvSpPr txBox="1"/>
          <p:nvPr/>
        </p:nvSpPr>
        <p:spPr>
          <a:xfrm>
            <a:off x="3768722" y="5521146"/>
            <a:ext cx="268640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 the function ends without a return, so </a:t>
            </a:r>
            <a:r>
              <a:rPr lang="en-CA">
                <a:latin typeface="Consolas" panose="020B0609020204030204" pitchFamily="49" charset="0"/>
              </a:rPr>
              <a:t>None</a:t>
            </a:r>
            <a:r>
              <a:rPr lang="en-CA"/>
              <a:t> is returned. </a:t>
            </a:r>
            <a:br>
              <a:rPr lang="en-CA"/>
            </a:br>
            <a:r>
              <a:rPr lang="en-CA"/>
              <a:t>This is a bad mistake!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C49F-84BC-7626-0EBD-89724D9EF640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3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52CB-32E0-CC35-5315-564641FE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F2A4-6AA5-02EE-2016-6199AF45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D837-0A46-3C9B-9557-1576B139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6FD46-2C3E-1042-DF45-0F20AE0F60C1}"/>
              </a:ext>
            </a:extLst>
          </p:cNvPr>
          <p:cNvSpPr txBox="1"/>
          <p:nvPr/>
        </p:nvSpPr>
        <p:spPr>
          <a:xfrm>
            <a:off x="5339255" y="232552"/>
            <a:ext cx="268714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to write the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AE76D-4BF5-F1A2-1473-C934665E543E}"/>
              </a:ext>
            </a:extLst>
          </p:cNvPr>
          <p:cNvSpPr txBox="1"/>
          <p:nvPr/>
        </p:nvSpPr>
        <p:spPr>
          <a:xfrm>
            <a:off x="143933" y="2014757"/>
            <a:ext cx="2903359" cy="19389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&lt;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A9BDE7-D5F9-3922-349C-89233FDCF2D5}"/>
              </a:ext>
            </a:extLst>
          </p:cNvPr>
          <p:cNvGrpSpPr/>
          <p:nvPr/>
        </p:nvGrpSpPr>
        <p:grpSpPr>
          <a:xfrm>
            <a:off x="4082349" y="2014757"/>
            <a:ext cx="3243196" cy="4182659"/>
            <a:chOff x="3961938" y="2014757"/>
            <a:chExt cx="3243196" cy="4182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C3561-2C22-0949-A9FA-93D9590F5D50}"/>
                </a:ext>
              </a:extLst>
            </p:cNvPr>
            <p:cNvSpPr txBox="1"/>
            <p:nvPr/>
          </p:nvSpPr>
          <p:spPr>
            <a:xfrm>
              <a:off x="3961938" y="2014757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fixed1_abs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&lt;=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&gt;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8D4897-B221-103E-954B-2641820135A4}"/>
                </a:ext>
              </a:extLst>
            </p:cNvPr>
            <p:cNvSpPr txBox="1"/>
            <p:nvPr/>
          </p:nvSpPr>
          <p:spPr>
            <a:xfrm>
              <a:off x="3961938" y="4258424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fixed2_abs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&lt;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&gt;=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4ABF9-9624-30BA-21B9-8E3115F35354}"/>
              </a:ext>
            </a:extLst>
          </p:cNvPr>
          <p:cNvSpPr txBox="1"/>
          <p:nvPr/>
        </p:nvSpPr>
        <p:spPr>
          <a:xfrm>
            <a:off x="8360602" y="2014757"/>
            <a:ext cx="3243196" cy="26776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fixed3_abs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>
                <a:latin typeface="Consolas" panose="020B0609020204030204" pitchFamily="49" charset="0"/>
              </a:rPr>
              <a:t>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if x == 0:</a:t>
            </a:r>
            <a:b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   return 0</a:t>
            </a:r>
          </a:p>
        </p:txBody>
      </p:sp>
    </p:spTree>
    <p:extLst>
      <p:ext uri="{BB962C8B-B14F-4D97-AF65-F5344CB8AC3E}">
        <p14:creationId xmlns:p14="http://schemas.microsoft.com/office/powerpoint/2010/main" val="422164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0192-1799-2BD5-DF06-6C5BC2FC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150-C4B8-3EEC-DE1B-76BCD79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EB8D1-5ABB-2AD6-C27A-FC13737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9D13-CC51-C056-3225-7727822946D5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/>
              <a:t>A function that returns only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5B9E-94F8-C040-B646-2499916BE3F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556B2-A23A-130D-F279-F1822C667181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69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77DB-ADC4-3771-D7CC-0E168698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3F50-341B-EAEF-8E2E-52895079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E894-0406-3176-E1EF-7B40694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5ADA2-BA09-A142-8A64-0227905F0E11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A4FA1-41A2-BE63-D798-CC121A15B870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C4630-8844-4981-AA5D-14292A1EBE8F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77C9F-B136-952A-CEFD-CC51B2598698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906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5257-F922-95F3-1D31-DEEEA56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5FFE-CE58-BD62-6151-AE3BB0EA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7C63-8CB9-6763-B1CA-88484FBC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95096-D12D-F7D6-1FC1-AA2B1642784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28A5A-3160-1DE2-D5BA-B5B30F76EF48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D9A03-E849-9B17-D61B-F541EAEE89D3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3C4B3-7A2D-6F70-852A-1F538C09E1D3}"/>
              </a:ext>
            </a:extLst>
          </p:cNvPr>
          <p:cNvSpPr/>
          <p:nvPr/>
        </p:nvSpPr>
        <p:spPr>
          <a:xfrm>
            <a:off x="9101667" y="2692722"/>
            <a:ext cx="905933" cy="338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5902-6BB0-C358-4CA7-01503BB05E19}"/>
              </a:ext>
            </a:extLst>
          </p:cNvPr>
          <p:cNvSpPr txBox="1"/>
          <p:nvPr/>
        </p:nvSpPr>
        <p:spPr>
          <a:xfrm>
            <a:off x="8300858" y="3678076"/>
            <a:ext cx="221474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 err="1"/>
              <a:t>boolean</a:t>
            </a:r>
            <a:r>
              <a:rPr lang="en-CA" b="1" dirty="0"/>
              <a:t> expression</a:t>
            </a:r>
            <a:r>
              <a:rPr lang="en-CA" dirty="0"/>
              <a:t>: it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</a:t>
            </a:r>
            <a:endParaRPr lang="en-A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446F4-2D8D-76B4-F40F-7ADDD660283C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9408229" y="3031067"/>
            <a:ext cx="146405" cy="64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3281F0-DE6A-D226-91D0-E14984AA5E84}"/>
              </a:ext>
            </a:extLst>
          </p:cNvPr>
          <p:cNvSpPr txBox="1"/>
          <p:nvPr/>
        </p:nvSpPr>
        <p:spPr>
          <a:xfrm>
            <a:off x="8253998" y="5196798"/>
            <a:ext cx="230846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Most programmers prefer this style</a:t>
            </a:r>
            <a:r>
              <a:rPr lang="en-CA" dirty="0"/>
              <a:t> when they </a:t>
            </a:r>
            <a:r>
              <a:rPr lang="en-CA"/>
              <a:t>get used to it.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B29C5-0AAD-FDDA-1E14-7C6EDEFD1457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52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99A-F023-1027-94A9-B7E2390A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5DA-C691-CA23-0C25-E9885D23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14E6-1F07-7666-3E12-639D505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D9FD-AC65-2E80-831F-3719EA1298D9}"/>
              </a:ext>
            </a:extLst>
          </p:cNvPr>
          <p:cNvSpPr txBox="1"/>
          <p:nvPr/>
        </p:nvSpPr>
        <p:spPr>
          <a:xfrm>
            <a:off x="1188858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13101-8E4F-469E-E3C2-00B899D573DE}"/>
              </a:ext>
            </a:extLst>
          </p:cNvPr>
          <p:cNvSpPr txBox="1"/>
          <p:nvPr/>
        </p:nvSpPr>
        <p:spPr>
          <a:xfrm>
            <a:off x="7343612" y="1538560"/>
            <a:ext cx="2903359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475EB-0AF2-D8F4-6280-F34660C23BFB}"/>
              </a:ext>
            </a:extLst>
          </p:cNvPr>
          <p:cNvSpPr txBox="1"/>
          <p:nvPr/>
        </p:nvSpPr>
        <p:spPr>
          <a:xfrm>
            <a:off x="1188859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EE6B3-6DD4-2957-A098-4369C8D00458}"/>
              </a:ext>
            </a:extLst>
          </p:cNvPr>
          <p:cNvSpPr txBox="1"/>
          <p:nvPr/>
        </p:nvSpPr>
        <p:spPr>
          <a:xfrm>
            <a:off x="1188858" y="522710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primes</a:t>
            </a:r>
            <a:r>
              <a:rPr lang="en-CA"/>
              <a:t>: 2, 3, 5, 7, 11, …, 101, … 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627E7-991D-ACE3-D8FA-AC27E2F3B428}"/>
              </a:ext>
            </a:extLst>
          </p:cNvPr>
          <p:cNvSpPr txBox="1"/>
          <p:nvPr/>
        </p:nvSpPr>
        <p:spPr>
          <a:xfrm>
            <a:off x="1188857" y="580446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05A66-D7BE-3CF5-6CFD-22F7191F41FE}"/>
              </a:ext>
            </a:extLst>
          </p:cNvPr>
          <p:cNvSpPr txBox="1"/>
          <p:nvPr/>
        </p:nvSpPr>
        <p:spPr>
          <a:xfrm>
            <a:off x="9918544" y="2471298"/>
            <a:ext cx="216919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pass</a:t>
            </a:r>
            <a:r>
              <a:rPr lang="en-CA"/>
              <a:t> is an actual Python statement that does nothing.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CDB63F-85D1-1235-6E10-09A8B2CC2C9D}"/>
              </a:ext>
            </a:extLst>
          </p:cNvPr>
          <p:cNvCxnSpPr/>
          <p:nvPr/>
        </p:nvCxnSpPr>
        <p:spPr>
          <a:xfrm flipH="1" flipV="1">
            <a:off x="8795291" y="2196662"/>
            <a:ext cx="1094943" cy="37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276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AA31-4ACC-CFD1-8B04-88E7F8E4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5A3-4605-6E2F-D837-832ED018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1E56-7BD0-4E3D-A9B1-80270E56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A1623-3088-EF33-3FFF-988CBA4A266E}"/>
              </a:ext>
            </a:extLst>
          </p:cNvPr>
          <p:cNvSpPr txBox="1"/>
          <p:nvPr/>
        </p:nvSpPr>
        <p:spPr>
          <a:xfrm>
            <a:off x="689121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4522B-1A3D-FA54-ED14-A2D97200CFD3}"/>
              </a:ext>
            </a:extLst>
          </p:cNvPr>
          <p:cNvSpPr txBox="1"/>
          <p:nvPr/>
        </p:nvSpPr>
        <p:spPr>
          <a:xfrm>
            <a:off x="5201154" y="956664"/>
            <a:ext cx="2903359" cy="8309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96C7F-F978-DEE9-F71A-FF6307B23092}"/>
              </a:ext>
            </a:extLst>
          </p:cNvPr>
          <p:cNvSpPr txBox="1"/>
          <p:nvPr/>
        </p:nvSpPr>
        <p:spPr>
          <a:xfrm>
            <a:off x="689121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BA52C-913F-F649-513D-320FA95DFECA}"/>
              </a:ext>
            </a:extLst>
          </p:cNvPr>
          <p:cNvSpPr txBox="1"/>
          <p:nvPr/>
        </p:nvSpPr>
        <p:spPr>
          <a:xfrm>
            <a:off x="150060" y="5058269"/>
            <a:ext cx="43173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primes</a:t>
            </a:r>
            <a:r>
              <a:rPr lang="en-CA"/>
              <a:t>: 2, 3, 5, 7, 11, …, 101, …</a:t>
            </a:r>
            <a:br>
              <a:rPr lang="en-CA"/>
            </a:b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F32D0-574C-5D42-4C3F-3625FF851B08}"/>
              </a:ext>
            </a:extLst>
          </p:cNvPr>
          <p:cNvSpPr txBox="1"/>
          <p:nvPr/>
        </p:nvSpPr>
        <p:spPr>
          <a:xfrm>
            <a:off x="5201154" y="2829146"/>
            <a:ext cx="6301725" cy="34163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num_primes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"""Returns the number of primes 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less than, or equal to, n.</a:t>
            </a:r>
          </a:p>
          <a:p>
            <a:r>
              <a:rPr lang="en-US" sz="2400">
                <a:latin typeface="Consolas" panose="020B0609020204030204" pitchFamily="49" charset="0"/>
              </a:rPr>
              <a:t>    """</a:t>
            </a:r>
          </a:p>
          <a:p>
            <a:r>
              <a:rPr lang="en-US" sz="2400">
                <a:latin typeface="Consolas" panose="020B0609020204030204" pitchFamily="49" charset="0"/>
              </a:rPr>
              <a:t>    count = 0</a:t>
            </a:r>
          </a:p>
          <a:p>
            <a:r>
              <a:rPr lang="en-US" sz="2400">
                <a:latin typeface="Consolas" panose="020B0609020204030204" pitchFamily="49" charset="0"/>
              </a:rPr>
              <a:t>    for </a:t>
            </a:r>
            <a:r>
              <a:rPr lang="en-US" sz="2400" err="1">
                <a:latin typeface="Consolas" panose="020B0609020204030204" pitchFamily="49" charset="0"/>
              </a:rPr>
              <a:t>i</a:t>
            </a:r>
            <a:r>
              <a:rPr lang="en-US" sz="2400">
                <a:latin typeface="Consolas" panose="020B0609020204030204" pitchFamily="49" charset="0"/>
              </a:rPr>
              <a:t> in range(2, n + 1):</a:t>
            </a:r>
          </a:p>
          <a:p>
            <a:r>
              <a:rPr lang="en-US" sz="2400">
                <a:latin typeface="Consolas" panose="020B0609020204030204" pitchFamily="49" charset="0"/>
              </a:rPr>
              <a:t>        if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is_prime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400">
                <a:latin typeface="Consolas" panose="020B0609020204030204" pitchFamily="49" charset="0"/>
              </a:rPr>
              <a:t>:</a:t>
            </a:r>
          </a:p>
          <a:p>
            <a:r>
              <a:rPr lang="en-US" sz="2400">
                <a:latin typeface="Consolas" panose="020B0609020204030204" pitchFamily="49" charset="0"/>
              </a:rPr>
              <a:t>            count += 1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count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4916-8C8B-BB27-1B3A-EC27430BE786}"/>
              </a:ext>
            </a:extLst>
          </p:cNvPr>
          <p:cNvSpPr txBox="1"/>
          <p:nvPr/>
        </p:nvSpPr>
        <p:spPr>
          <a:xfrm>
            <a:off x="9140773" y="2184891"/>
            <a:ext cx="28109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can use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/>
              <a:t> to count how many primes are </a:t>
            </a:r>
            <a:r>
              <a:rPr lang="en-CA">
                <a:latin typeface="Consolas" panose="020B0609020204030204" pitchFamily="49" charset="0"/>
              </a:rPr>
              <a:t>&lt;=</a:t>
            </a:r>
            <a:r>
              <a:rPr lang="en-CA"/>
              <a:t> some number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CFBE6-7969-D683-0899-8039D4896739}"/>
              </a:ext>
            </a:extLst>
          </p:cNvPr>
          <p:cNvSpPr txBox="1"/>
          <p:nvPr/>
        </p:nvSpPr>
        <p:spPr>
          <a:xfrm>
            <a:off x="8104513" y="218000"/>
            <a:ext cx="1820335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See lecture notes for an implementation of </a:t>
            </a:r>
            <a:r>
              <a:rPr lang="en-CA" sz="1400" err="1">
                <a:latin typeface="Consolas" panose="020B0609020204030204" pitchFamily="49" charset="0"/>
              </a:rPr>
              <a:t>is_prime</a:t>
            </a:r>
            <a:r>
              <a:rPr lang="en-CA" sz="1400"/>
              <a:t>.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189510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ABF2-1A4A-A601-75B4-3960CB04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25AC-1645-F081-854F-55E49C6C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DF26-59C9-023C-A4CD-FD2EFB39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C5031-6360-23AF-027B-B1534BAEF0C2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DBD1F-AF0B-211D-5F0B-88B13FEEE5F5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3F7AF-CEE0-EA33-FEF5-10273E3E8684}"/>
              </a:ext>
            </a:extLst>
          </p:cNvPr>
          <p:cNvSpPr txBox="1"/>
          <p:nvPr/>
        </p:nvSpPr>
        <p:spPr>
          <a:xfrm>
            <a:off x="4503847" y="2757358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+ 1 = 3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F1C3-A7BC-A203-ACD4-947985C807F3}"/>
              </a:ext>
            </a:extLst>
          </p:cNvPr>
          <p:cNvSpPr txBox="1"/>
          <p:nvPr/>
        </p:nvSpPr>
        <p:spPr>
          <a:xfrm>
            <a:off x="4497105" y="3788616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+ 1 = 5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CE327-E880-95A7-D19E-E3F4B5FA5B45}"/>
              </a:ext>
            </a:extLst>
          </p:cNvPr>
          <p:cNvSpPr txBox="1"/>
          <p:nvPr/>
        </p:nvSpPr>
        <p:spPr>
          <a:xfrm>
            <a:off x="4503847" y="4819875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+ 1 = 7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164EC-33EF-ACBB-C5E5-470FD4BF2803}"/>
              </a:ext>
            </a:extLst>
          </p:cNvPr>
          <p:cNvSpPr txBox="1"/>
          <p:nvPr/>
        </p:nvSpPr>
        <p:spPr>
          <a:xfrm>
            <a:off x="9264549" y="2269057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we pass a number to </a:t>
            </a:r>
            <a:r>
              <a:rPr lang="en-CA" b="1"/>
              <a:t>f(x)</a:t>
            </a:r>
            <a:r>
              <a:rPr lang="en-CA"/>
              <a:t>, we can evaluate it to get a new number.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3E0A5-D575-324A-0F62-08BB902BA574}"/>
              </a:ext>
            </a:extLst>
          </p:cNvPr>
          <p:cNvSpPr txBox="1"/>
          <p:nvPr/>
        </p:nvSpPr>
        <p:spPr>
          <a:xfrm>
            <a:off x="9264549" y="378861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We’ll say that </a:t>
            </a:r>
            <a:r>
              <a:rPr lang="en-CA" b="1"/>
              <a:t>f(x) returns</a:t>
            </a:r>
            <a:r>
              <a:rPr lang="en-CA"/>
              <a:t> a value.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27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35F6-B24C-0CCF-6CC9-C772C323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28F-77FC-0CA1-4C1A-4504E791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B85B-159E-77AC-ABCC-D83A8DCF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AD9F-9873-7EA8-55C4-DCE20F26D47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F3CA3-BE57-9FD2-381A-1FAC1110298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83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8412-3E06-47EF-4BD3-A6365E52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148E4F-3557-5B97-89A1-BB8395952A53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37C2-A784-962B-1B92-94F3CC71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4326-4DE5-0AC0-3672-70D1B995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86722-1772-55E0-B2A0-FF144ED72F9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16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1995-1640-9DBC-8F4D-8EC227B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478BF-E7DA-44A1-ECB2-81B3BE4F259D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1DF2F-F7CB-EFF6-0CB9-D6D68879CA0A}"/>
              </a:ext>
            </a:extLst>
          </p:cNvPr>
          <p:cNvSpPr txBox="1"/>
          <p:nvPr/>
        </p:nvSpPr>
        <p:spPr>
          <a:xfrm>
            <a:off x="969993" y="2861835"/>
            <a:ext cx="10753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29AD-5B28-A68D-FC3D-CA1B002D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58A07-0EBC-F98B-4665-64BBF76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8CCF9-8B7C-7F51-8B04-B5DA2A35D602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93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AEE-9ACE-AC20-3B30-79CD77EA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C5873-2689-3154-58E6-5E28FC63AD6E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5484-954B-AB6F-49D5-0C3BDB25BF6B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CAF2-5D19-BE17-FDB7-572F09F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D4F3-CD42-597D-B828-FCEAEF0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A4EBE-F961-AFDF-0130-6A94CB53694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8126C-A44E-04EE-AD62-AAE5E0EE5185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846B1-BFCA-863F-6CEA-320160D1B929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4209B1-5F3E-16D5-2F93-AF302D823F8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95A9C4-2591-0897-43CA-EE25EEA416C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6CFA4-EDF2-C7F5-E82D-AA7B52D199DD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77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1C8E-A303-9093-9EB8-6B9D9708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0566C-A6A2-BFA8-665A-37EE44605C19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8E0E3-4274-198C-F3B8-96A0D37F3BC2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5BB7-3D23-6720-671A-DAD24771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21F3-2B21-854C-AB24-DEF167DB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8D208-30FB-FCDA-9D7E-26D824B1429C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905DB-620B-45CB-38FD-59E932D35C87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67625-5717-B9E6-8C03-D5806106295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F9B377-314D-6229-366A-D61ADDB8719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9CC7C-AA9B-E364-B399-60C027D6D79A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55BC0C-344E-C5E2-88B2-BB18BD89CCC9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0962D-B96A-2D76-5D86-CE1DC1A66C61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D4158C-80EF-49FD-E97B-65C7B7C016FD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16193-124D-19FA-6E9F-D5F4402E64C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8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62DE-C13A-BE22-71B0-1BB43960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0C506-A095-5732-AF57-C8F626F1C9BF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277EE-EEB4-B399-39E4-6401ACEF39BF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F73E-749E-26AC-7038-44B3439E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71C95-5881-372D-6569-E912CD0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AA0F7-5C1E-E065-D600-12F95F6647D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51B052-6A72-EEEE-17DA-03A73D0BFB46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31D90F-3937-8B03-6EDB-629A1ABA3B3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B3C74F-3FBC-85A9-B415-E90F0721397D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D8036-747B-4B03-5442-2BED2F900A3E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01C346-9C1A-16A1-1023-5330F6EF2531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E744D0-BAA4-49ED-4376-22FB624B340C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05B8F4-212A-F313-975B-A191BA7D9652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568F810-6AE5-D857-1F44-41990DE92FB7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57A28-8310-3FE6-DD2F-CE09CDC524B5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A3EE8-FD46-3656-6C48-6AAE3C8FAAE8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9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32C4-FEAD-BFAA-494F-E759F8C6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96F9DF-4019-026C-9D19-4B068E18A042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04AC1-83F5-5D9D-9E1A-A4870F7DF179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E4BCE-B4B1-8237-4DCA-2FA3FD1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CEB-AEE4-90F1-A6A2-A2A1E305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91E7F-CF1F-3FCF-B338-6C414DB739A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62113C-731C-E0C8-19EA-521DB98C35F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C284E-10E1-3DB0-8F22-1342B36F72B5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34FE63-02DC-B6F4-35DC-85551519B643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057DA2-6249-3023-CBED-B558EE3F953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3C72F3-730E-CB4B-DB19-FDDBFF33BEBA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C53554-2F5F-DDBB-D9CC-F6FE6DE7457F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CE0ABF-87BB-F0A7-C874-2CD5136D0302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78E31-C2E1-4CAA-6E5F-DB7CAE91D96F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29384-6526-45CC-B01D-2ED5AC86F97B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4564D-D299-70AA-EBE8-027A1C7FDDF2}"/>
              </a:ext>
            </a:extLst>
          </p:cNvPr>
          <p:cNvSpPr txBox="1"/>
          <p:nvPr/>
        </p:nvSpPr>
        <p:spPr>
          <a:xfrm>
            <a:off x="724296" y="5366482"/>
            <a:ext cx="4559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  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/ 2 </a:t>
            </a:r>
            <a:endParaRPr lang="en-AU" sz="440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BBAF4BD-D6F9-6AEF-DD79-E11B43088092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427745-1BD4-913C-5B6E-B3EC37ECE121}"/>
                  </a:ext>
                </a:extLst>
              </p:cNvPr>
              <p:cNvSpPr txBox="1"/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427745-1BD4-913C-5B6E-B3EC37ECE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693FF3E-80AE-0E9A-5DBB-FDA03BF8EFE9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62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4319-7B03-C161-1FDA-60DB9A557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70D-67D8-ACE5-DEB7-84915802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5911-D050-B5F3-0A81-BBF9DE60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B9F12-6A9A-1C3C-1052-719E78B0FBFF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62B8-FA9A-9ADF-EE3C-85D92D6ACBD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D821-98EB-F14F-F88C-A644AC2E3DAD}"/>
              </a:ext>
            </a:extLst>
          </p:cNvPr>
          <p:cNvSpPr txBox="1"/>
          <p:nvPr/>
        </p:nvSpPr>
        <p:spPr>
          <a:xfrm>
            <a:off x="4784096" y="278269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S(n):</a:t>
            </a:r>
          </a:p>
          <a:p>
            <a:r>
              <a:rPr lang="en-US" sz="3200">
                <a:latin typeface="Consolas" panose="020B0609020204030204" pitchFamily="49" charset="0"/>
              </a:rPr>
              <a:t>    return 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3200">
                <a:latin typeface="Consolas" panose="020B0609020204030204" pitchFamily="49" charset="0"/>
              </a:rPr>
              <a:t> (n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3200">
                <a:latin typeface="Consolas" panose="020B0609020204030204" pitchFamily="49" charset="0"/>
              </a:rPr>
              <a:t> 1)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 sz="3200">
                <a:latin typeface="Consolas" panose="020B0609020204030204" pitchFamily="49" charset="0"/>
              </a:rPr>
              <a:t> 2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/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6EF9CA-553E-235C-B00B-BE3003A00D43}"/>
              </a:ext>
            </a:extLst>
          </p:cNvPr>
          <p:cNvSpPr txBox="1"/>
          <p:nvPr/>
        </p:nvSpPr>
        <p:spPr>
          <a:xfrm>
            <a:off x="7814733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Only three operations are needed, no matter</a:t>
            </a:r>
            <a:br>
              <a:rPr lang="en-CA"/>
            </a:br>
            <a:r>
              <a:rPr lang="en-CA"/>
              <a:t>the size of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15C8C-76AF-C8D6-A28D-F477CBBDC6E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09467" y="3640667"/>
            <a:ext cx="1011766" cy="92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AFD92-D1BF-D870-926A-FE24D6B85DB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000067" y="3750292"/>
            <a:ext cx="21166" cy="819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584B7-C5B8-E8C0-CCFB-FBD00648B6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21233" y="3805104"/>
            <a:ext cx="984958" cy="76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9E8B44-67E4-DEC9-1C92-CAF972E49455}"/>
              </a:ext>
            </a:extLst>
          </p:cNvPr>
          <p:cNvSpPr txBox="1"/>
          <p:nvPr/>
        </p:nvSpPr>
        <p:spPr>
          <a:xfrm>
            <a:off x="4611509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fast and simple: the best way to implement </a:t>
            </a:r>
            <a:r>
              <a:rPr lang="en-CA">
                <a:latin typeface="Consolas" panose="020B0609020204030204" pitchFamily="49" charset="0"/>
              </a:rPr>
              <a:t>S(n)</a:t>
            </a:r>
            <a:r>
              <a:rPr lang="en-CA"/>
              <a:t>.</a:t>
            </a:r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20DAF-6C7B-C71A-8DCF-43463F447EE0}"/>
              </a:ext>
            </a:extLst>
          </p:cNvPr>
          <p:cNvSpPr/>
          <p:nvPr/>
        </p:nvSpPr>
        <p:spPr>
          <a:xfrm rot="10800000">
            <a:off x="7264399" y="4921043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07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E01C-015B-F251-C54B-FED15325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F604-52EB-A770-57C7-1B05BC0F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8F2C-1C14-BAB7-2CE6-B9916AA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9D45-E2D0-A0D8-5053-F8EF913A2A6B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D8024-23F7-3A60-C659-8E3D6638A64B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CE562-3CC3-9743-4862-FC06E92539A5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5D29CE1-C948-FFC1-842D-E9455419086F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5ADF9-21CB-05FE-E81B-FA41E211D78F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+=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6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6D53-3605-D56A-B6A1-39EE6318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763-0D33-AF0F-94F1-9457E187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35035-B7F0-A133-4C2A-A87DECD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44581-6A6F-8B16-8C12-5CCB5F262EB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64A80-E5E3-C536-0CAF-A5E6B9C22D23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9D26A-2EF9-13FA-3C44-2264836E97C9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30347C-30D9-BA4E-D15B-8BD6399E5F2B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E84D8-0CCA-A36C-EB04-1ABD16E77BAA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5B17-5D6F-5D70-0812-90BF95049373}"/>
              </a:ext>
            </a:extLst>
          </p:cNvPr>
          <p:cNvSpPr txBox="1"/>
          <p:nvPr/>
        </p:nvSpPr>
        <p:spPr>
          <a:xfrm>
            <a:off x="9144003" y="3717378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CA"/>
              <a:t> is called </a:t>
            </a:r>
            <a:r>
              <a:rPr lang="en-CA" b="1">
                <a:latin typeface="Consolas" panose="020B0609020204030204" pitchFamily="49" charset="0"/>
              </a:rPr>
              <a:t>n</a:t>
            </a:r>
            <a:r>
              <a:rPr lang="en-CA"/>
              <a:t> times … so the amount of work this function does is proportional to </a:t>
            </a:r>
            <a:r>
              <a:rPr lang="en-CA" b="1">
                <a:latin typeface="Consolas" panose="020B0609020204030204" pitchFamily="49" charset="0"/>
              </a:rPr>
              <a:t>n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C9301-39BA-7DDE-541F-A5E06811FAE1}"/>
              </a:ext>
            </a:extLst>
          </p:cNvPr>
          <p:cNvSpPr txBox="1"/>
          <p:nvPr/>
        </p:nvSpPr>
        <p:spPr>
          <a:xfrm>
            <a:off x="9144003" y="5194706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 this is </a:t>
            </a:r>
            <a:r>
              <a:rPr lang="en-CA" b="1"/>
              <a:t>much</a:t>
            </a:r>
            <a:r>
              <a:rPr lang="en-CA"/>
              <a:t> more work than the 3 operations done by the other function.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54669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9BA2-CEB0-6091-C2D3-D8696110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338-C5DB-8C6C-A0DD-0A1313D5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FE75-561E-767A-8849-8CC264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E1E9F-75AC-44E5-8863-EECCC1423A31}"/>
              </a:ext>
            </a:extLst>
          </p:cNvPr>
          <p:cNvSpPr txBox="1"/>
          <p:nvPr/>
        </p:nvSpPr>
        <p:spPr>
          <a:xfrm>
            <a:off x="4334933" y="143839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617B4-D2C6-8659-6449-EE210028B75B}"/>
              </a:ext>
            </a:extLst>
          </p:cNvPr>
          <p:cNvSpPr txBox="1"/>
          <p:nvPr/>
        </p:nvSpPr>
        <p:spPr>
          <a:xfrm>
            <a:off x="401368" y="282824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C06A-5E04-D7D0-6216-DBBB63E68C65}"/>
              </a:ext>
            </a:extLst>
          </p:cNvPr>
          <p:cNvSpPr txBox="1"/>
          <p:nvPr/>
        </p:nvSpPr>
        <p:spPr>
          <a:xfrm>
            <a:off x="4503847" y="2757358"/>
            <a:ext cx="6611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def f(x):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   return 2 * x + 1</a:t>
            </a:r>
            <a:endParaRPr lang="en-AU" sz="48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526AE-7301-C153-CD2C-7795409075BF}"/>
              </a:ext>
            </a:extLst>
          </p:cNvPr>
          <p:cNvSpPr txBox="1"/>
          <p:nvPr/>
        </p:nvSpPr>
        <p:spPr>
          <a:xfrm>
            <a:off x="8207053" y="44668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return</a:t>
            </a:r>
            <a:r>
              <a:rPr lang="en-CA" dirty="0"/>
              <a:t> causes the function to stop, and we say </a:t>
            </a:r>
            <a:r>
              <a:rPr lang="en-CA" b="1" dirty="0"/>
              <a:t>f(x)</a:t>
            </a:r>
            <a:r>
              <a:rPr lang="en-CA" dirty="0"/>
              <a:t> </a:t>
            </a:r>
            <a:r>
              <a:rPr lang="en-CA" b="1" dirty="0"/>
              <a:t>returns</a:t>
            </a:r>
            <a:r>
              <a:rPr lang="en-CA" dirty="0"/>
              <a:t> the value of the expression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28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F2DB-9AF0-C5A9-44E8-D6A83ADF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E5-45DF-D520-C39A-14D7C880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CF58B-D651-106F-3B22-5064F138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8E5AE-5310-2466-5ADC-7EFC3034C21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77AA1-EDEE-95ED-54C4-3781BBCF90DA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F5B7-1672-7288-17F0-8957B139C3CE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348169-2A52-9D00-0F98-5D0288224C1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</a:t>
            </a:r>
            <a:r>
              <a:rPr lang="en-CA"/>
              <a:t>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/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37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196B-FE0F-8C16-7ADA-F8EA5DFE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14FD-ECE2-A29E-9118-3630CEC5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491A-7DDE-4ABA-3925-68C38E61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0534E-9CE6-C86C-6C5C-0EDE2CBC73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D843F-2CAB-3D8A-0373-1C4D88FDBB89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FEC5B-94B0-1F98-9E3F-F94EEA90AA9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481F6AF-D9C0-7DCB-DC5B-CB88D2EEEFB1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</a:t>
            </a:r>
            <a:r>
              <a:rPr lang="en-CA"/>
              <a:t>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 b="0" i="1">
                    <a:latin typeface="Cambria Math" panose="02040503050406030204" pitchFamily="18" charset="0"/>
                  </a:rPr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28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F732-A115-812D-1AEE-5804D9E1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CFE-24C9-B7AE-E521-A2E5A1E3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E83-3F98-DDA1-265C-968FB492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E0071-99F6-74D5-E891-314D893875F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E6AC3-74E0-68DA-E4AD-7DBFD72A9A16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3CB25-D59C-E262-60D7-A757014A1B8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E42B8C-A3DF-CAFF-81A5-359FAFA8610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</a:t>
            </a:r>
            <a:r>
              <a:rPr lang="en-CA"/>
              <a:t>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7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5FDF-047C-E5A7-0955-D3FCC6C0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0105-5DD9-EFCD-DCA7-D2B3C9EF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7F01-0B5F-6252-927F-B9846590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C0A39-FF1B-9709-6029-CF9712C7A70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F7BE-56A3-022F-1B70-1FAE1EE39EF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15910-7F0B-9F7A-68C1-9BA2CCDC60CA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46E1880-0BB3-E1FD-FCBE-161E059649A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Yet another</a:t>
            </a:r>
            <a:r>
              <a:rPr lang="en-CA"/>
              <a:t>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040475-6B9E-E4F7-A602-F3E59FB1C16F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2F5DD-CBDE-E461-EC32-E9246E8007DD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2E37A-8051-1FBC-13E9-5002B2B93E45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B20CD-03B0-4822-22BC-23B7FBC323FA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58C2A11-E512-21BC-475D-ACD0E7417AD5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506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9EA0-2A17-C0CE-779F-B2459D1E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17F-0384-0C8B-BB4B-115327A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A1D0-9BB1-CB9C-7B4E-70391E32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9A84-107F-0A81-ECD5-1D72EA24780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63F07-62CD-B0F5-0D65-43346EA9E86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D753D-00B3-55D2-227A-EA730D36A9E1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94AFFD8-1836-7207-8215-5815A8B88768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90D3DE-B553-82BC-5BEE-B59AB415D5E1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9FAC8-8EA1-3680-7536-AA7569716B17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CE1CC3-3D83-5C4E-9CD0-86B91D9FD521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96C4-3357-0E0B-F635-B6F34D437AAD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35DED1F-3A97-18B5-0A05-1410A3CE0A92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DC790-DA30-35E8-C0F7-11C9262C5787}"/>
              </a:ext>
            </a:extLst>
          </p:cNvPr>
          <p:cNvSpPr txBox="1"/>
          <p:nvPr/>
        </p:nvSpPr>
        <p:spPr>
          <a:xfrm>
            <a:off x="10408754" y="5235372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stop the recursion with by setting</a:t>
            </a:r>
            <a:br>
              <a:rPr lang="en-CA"/>
            </a:br>
            <a:r>
              <a:rPr lang="en-CA" b="1"/>
              <a:t>S(0) = 0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726431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77D9-D74D-F968-DEAA-9BEA8B75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6F88-359B-7801-8638-067DF79F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D496-71C0-7413-C82D-E573C8E8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CF3D1-B297-A70A-01C0-54E5EA5D5BC1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C17B2-E207-C6A3-8E3F-98A8276C60A4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A6305-9056-77CE-563E-88FD5A5E6DB0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2AE763-7530-E6B2-77B2-8FC8DD8B0622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2A449E-7A50-B480-BCD8-A613AF8A79BF}"/>
              </a:ext>
            </a:extLst>
          </p:cNvPr>
          <p:cNvSpPr txBox="1"/>
          <p:nvPr/>
        </p:nvSpPr>
        <p:spPr>
          <a:xfrm>
            <a:off x="5410201" y="2951779"/>
            <a:ext cx="15793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Base case</a:t>
            </a:r>
            <a:r>
              <a:rPr lang="en-CA"/>
              <a:t>: no recursion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138D7-7137-8556-9184-5F9CEDDA0E0F}"/>
              </a:ext>
            </a:extLst>
          </p:cNvPr>
          <p:cNvSpPr txBox="1"/>
          <p:nvPr/>
        </p:nvSpPr>
        <p:spPr>
          <a:xfrm>
            <a:off x="5342821" y="5369991"/>
            <a:ext cx="18908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Recursive case</a:t>
            </a:r>
            <a:r>
              <a:rPr lang="en-CA"/>
              <a:t>: S calls itself</a:t>
            </a:r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E57F58-F6D3-7B63-695A-FB76E932D7DA}"/>
              </a:ext>
            </a:extLst>
          </p:cNvPr>
          <p:cNvCxnSpPr>
            <a:stCxn id="5" idx="2"/>
          </p:cNvCxnSpPr>
          <p:nvPr/>
        </p:nvCxnSpPr>
        <p:spPr>
          <a:xfrm flipH="1">
            <a:off x="6096000" y="3598110"/>
            <a:ext cx="103895" cy="6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00798E-8B10-D1FE-DCFE-87D5BD0271D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180667" y="4906654"/>
            <a:ext cx="107555" cy="46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954A9-83FC-E370-7D31-3CF4C2309814}"/>
              </a:ext>
            </a:extLst>
          </p:cNvPr>
          <p:cNvSpPr txBox="1"/>
          <p:nvPr/>
        </p:nvSpPr>
        <p:spPr>
          <a:xfrm>
            <a:off x="9406467" y="3911721"/>
            <a:ext cx="263313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Remember</a:t>
            </a:r>
            <a:br>
              <a:rPr lang="en-CA" sz="1400" b="1"/>
            </a:br>
            <a:r>
              <a:rPr lang="en-CA" sz="1400"/>
              <a:t>All useful recursive functions need at least one base case and at least one recursive case. 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2372350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A18D-9F92-40C8-A35E-4F2E7170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8FA-E6D4-8110-31B6-4C79BE0F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B4BF-1374-3847-9AA2-D93E7BB4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70627-92A3-87D9-FFAA-D37599E8DE0C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326C4-ED2B-3ABE-BD60-F97305488A6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19444-2BE5-1B4C-0158-98B8302F9D5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2C246D-4F4B-A833-489E-6A1C913D3B2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/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798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3D1C-8CE6-E42B-31B9-12BB3C72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3F03-E35E-006A-90EA-6B9BE03B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BE2-994A-74AA-1C92-8BD8F52E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FED6-E403-7437-6137-E0B53F4E1C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73E9-498C-D9D7-C8F5-56DC4352833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C4FB6-5F29-BF61-02A4-B0D1D406534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C73787-9E6C-3236-3CA6-2C67DC3C9E27}"/>
              </a:ext>
            </a:extLst>
          </p:cNvPr>
          <p:cNvSpPr txBox="1"/>
          <p:nvPr/>
        </p:nvSpPr>
        <p:spPr>
          <a:xfrm>
            <a:off x="1401795" y="402828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/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835B47-387B-7510-97A3-C859F5E04C17}"/>
              </a:ext>
            </a:extLst>
          </p:cNvPr>
          <p:cNvSpPr txBox="1"/>
          <p:nvPr/>
        </p:nvSpPr>
        <p:spPr>
          <a:xfrm>
            <a:off x="7384965" y="3351229"/>
            <a:ext cx="4432624" cy="193899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S(n):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==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0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else: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S(n-1)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2400">
                <a:latin typeface="Consolas" panose="020B0609020204030204" pitchFamily="49" charset="0"/>
              </a:rPr>
              <a:t> n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/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394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AB87-51CE-A61B-4E7B-D6D71612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006A-3B21-A0A8-E3D1-E026896C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1F8-BE37-4077-4E78-0A72AEB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852D-B7A5-912A-AE6A-8FE415516BD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65403-679B-6CBC-1F55-28E1161D52F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E8B6C-A4E7-89E3-14A7-5032907C9AE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1A5D9-D306-0901-03CB-AA2E8E223D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1D3EED-4280-A1BE-0EC4-C945BF0E13F9}"/>
              </a:ext>
            </a:extLst>
          </p:cNvPr>
          <p:cNvSpPr txBox="1"/>
          <p:nvPr/>
        </p:nvSpPr>
        <p:spPr>
          <a:xfrm>
            <a:off x="5038304" y="4832179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Before calling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the call stack is empty.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854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26B2-3E2A-7B85-D72F-9B64689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C46-ECB8-83CA-2E6D-32BF2ED5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189B-F863-B03C-0DBB-EEF7BCD1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7CD86-51B3-7DCF-6A95-8668FEAB07B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97A6D-7BA4-4774-5ED3-40F0765BCC5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915A8-94F6-57D3-E6A6-69B4F42B328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826DCB-55EA-7E23-2A88-8682D3C07B1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BED3-3AC3-882B-C339-7B77A9845DAD}"/>
              </a:ext>
            </a:extLst>
          </p:cNvPr>
          <p:cNvSpPr txBox="1"/>
          <p:nvPr/>
        </p:nvSpPr>
        <p:spPr>
          <a:xfrm>
            <a:off x="8161866" y="424159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called, so it’s pushed on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2BEED-324B-D98A-8964-C40D1029CF1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1543-27E5-E28A-91E3-D25F7E42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D63-09FF-2FB4-EDDF-A342268B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69F5-B9DB-0155-8E30-DB55353C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D39D-21CA-B5B2-AB1F-833B2852E1E4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F31DE-EEAD-F109-BA22-D258AA7FCB18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D9A0-DA1E-2E85-2F34-89E13B49C5DC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24684-B743-C247-C6B4-4B17191765C0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7DE54-8AAB-2F81-BE3E-DD293C7DA190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027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1B86-B646-FE30-9525-35972FDA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D25D-B7B4-6E80-CF9E-2033023E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432F-CEB2-D000-1E8E-910544D3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B3633-194E-1955-E43D-761912E2086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8888-BD31-D05A-25E2-434ACE7E804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E44FD-2989-7F9E-00C7-587B81D09A5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9E555-64B0-20D9-D18D-5E611414374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77096-14C0-AA6A-3701-0F3FE10E65A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8362-A93D-BBB5-B7A4-F12664459299}"/>
              </a:ext>
            </a:extLst>
          </p:cNvPr>
          <p:cNvSpPr txBox="1"/>
          <p:nvPr/>
        </p:nvSpPr>
        <p:spPr>
          <a:xfrm>
            <a:off x="8170333" y="4588655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called here, so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pushed on top of the stack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34FF10-90D1-AEFD-05A0-C4E73D2E56B7}"/>
              </a:ext>
            </a:extLst>
          </p:cNvPr>
          <p:cNvCxnSpPr>
            <a:cxnSpLocks/>
          </p:cNvCxnSpPr>
          <p:nvPr/>
        </p:nvCxnSpPr>
        <p:spPr>
          <a:xfrm flipH="1">
            <a:off x="6993467" y="5054600"/>
            <a:ext cx="1295400" cy="618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1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AAAD-B3A1-9FE1-50EF-36D49424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E6E5-5722-00DA-144B-E4DD3574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266E-88CF-46EA-B6DD-495D4F0F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E2ADA-ABF9-461B-BAE9-5D507221796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DCC22-1965-7E3B-39DA-3932D2AA676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03DB1E-9BA9-9BFC-64CB-815198EC368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D8176-2F86-EAFD-8098-20A11B015F0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BD10-DC57-D452-D546-DCF862C7A023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1D640-DE22-CB11-9CEB-FFEEDD44AAA7}"/>
              </a:ext>
            </a:extLst>
          </p:cNvPr>
          <p:cNvSpPr txBox="1"/>
          <p:nvPr/>
        </p:nvSpPr>
        <p:spPr>
          <a:xfrm>
            <a:off x="8026399" y="357990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on the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9670-2806-37D4-4323-EEC51F5EA22F}"/>
              </a:ext>
            </a:extLst>
          </p:cNvPr>
          <p:cNvSpPr txBox="1"/>
          <p:nvPr/>
        </p:nvSpPr>
        <p:spPr>
          <a:xfrm>
            <a:off x="8026399" y="4877230"/>
            <a:ext cx="27432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has not finished yet … it sits waiting for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to finish.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8B1A40-F95A-E47B-0302-D18DEBCE50B4}"/>
              </a:ext>
            </a:extLst>
          </p:cNvPr>
          <p:cNvCxnSpPr/>
          <p:nvPr/>
        </p:nvCxnSpPr>
        <p:spPr>
          <a:xfrm flipH="1">
            <a:off x="7154333" y="5604933"/>
            <a:ext cx="928861" cy="9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B67FF4-D758-5B3B-E26F-1E9DDFC1862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939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80B5-CE45-742F-7EE2-D9B909B7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0A7C-5982-9419-D14C-31A7E0E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4ABD-FFDA-C11F-E3CA-68CB23EE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E892D-F85F-6CC9-64E7-D6868A7337F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00F56-E1F2-EAD0-A48A-86F810DCB8A9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765C5-B6F4-0A2A-4CF1-841B1D1437C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937C2-E887-A78E-3F78-6A0198DD6F5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877D5-D0A8-AF2E-BA2F-D89003B5F522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8D6C9-6603-4B6E-E63D-1E364034C535}"/>
              </a:ext>
            </a:extLst>
          </p:cNvPr>
          <p:cNvSpPr txBox="1"/>
          <p:nvPr/>
        </p:nvSpPr>
        <p:spPr>
          <a:xfrm>
            <a:off x="8026399" y="357990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Next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called here, and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pushed on top of the stack.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F73483-7D77-2180-B86D-1040DC73BA24}"/>
              </a:ext>
            </a:extLst>
          </p:cNvPr>
          <p:cNvCxnSpPr/>
          <p:nvPr/>
        </p:nvCxnSpPr>
        <p:spPr>
          <a:xfrm flipH="1">
            <a:off x="7179733" y="4055533"/>
            <a:ext cx="982134" cy="52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FCD719-AEB9-D8D9-6E6F-8942F9E7C4C4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07E7-66D8-BBD1-6706-6E3F498A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921-FB85-6FBE-1705-E666AECF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C157-EFCC-FD01-CBEB-24C1129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ED4B6-7564-CF9A-B3F8-7B4CBA52646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6CFE7-0F06-0962-CE95-9D94ECCE6F8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E5D60-0D3B-76D5-1BFA-8561C4839D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3E2609-5774-D3FA-627B-47FA143E14A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C4573-D4B0-7C8C-69BD-A57C884411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3E31F-CB25-F2C9-18F0-F84BB176BDE3}"/>
              </a:ext>
            </a:extLst>
          </p:cNvPr>
          <p:cNvSpPr txBox="1"/>
          <p:nvPr/>
        </p:nvSpPr>
        <p:spPr>
          <a:xfrm>
            <a:off x="8239280" y="3905533"/>
            <a:ext cx="208536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calls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are not finished … they are waiting for results! To they sit here on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EA147-6E23-178D-538F-0E9C7ACC2126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1C51-9643-A96F-1D08-DBA069772C4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408DD3-BF4C-4842-4895-7FB4633BB56E}"/>
              </a:ext>
            </a:extLst>
          </p:cNvPr>
          <p:cNvSpPr/>
          <p:nvPr/>
        </p:nvSpPr>
        <p:spPr>
          <a:xfrm>
            <a:off x="7857067" y="3767033"/>
            <a:ext cx="175146" cy="20495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768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A03F-F44D-EEA0-58ED-DAE1D97E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42C9-4D9A-7B54-B5D7-EE618CA6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87031-A6E8-FD7F-5ADD-223E39A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33195-17DB-BBBF-A062-A59EF639DC3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FB82-92C8-0F94-63E4-9A5F13FEA63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4E280-67F5-515B-4F29-5B5F603CBB2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B463F9-B2EA-CA83-917B-F305E5D964D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E5680-4472-92A3-269F-AE41B894098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DC28-B582-3777-3304-7CA9813DBB75}"/>
              </a:ext>
            </a:extLst>
          </p:cNvPr>
          <p:cNvSpPr txBox="1"/>
          <p:nvPr/>
        </p:nvSpPr>
        <p:spPr>
          <a:xfrm>
            <a:off x="8196947" y="2490049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D6DA-63B7-5CEA-6B70-2FCCFC0EBE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C989-B47B-A1B5-1FD4-72A9960960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DA85A9-EDC1-F6CB-7D5C-84C9BA29AA74}"/>
              </a:ext>
            </a:extLst>
          </p:cNvPr>
          <p:cNvCxnSpPr>
            <a:cxnSpLocks/>
          </p:cNvCxnSpPr>
          <p:nvPr/>
        </p:nvCxnSpPr>
        <p:spPr>
          <a:xfrm flipH="1">
            <a:off x="7154333" y="2988733"/>
            <a:ext cx="1227667" cy="440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1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0B81-DED8-C670-755D-E4728935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B5A0-488A-BE7A-763A-C0F0072F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0EF5-A657-A32E-0137-06324879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BE5A8-DED8-7733-B00D-0BFBF41BD35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EEAEA-B55C-4BBD-1300-3457F5D0575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D941-E34E-7550-800E-EC0795526B1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0D620-EE9C-36B9-07F8-A88A13C963E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BE52C-1B4E-0976-2479-0B307FFCA63B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1067-A3AA-19D9-B12D-67371876811C}"/>
              </a:ext>
            </a:extLst>
          </p:cNvPr>
          <p:cNvSpPr txBox="1"/>
          <p:nvPr/>
        </p:nvSpPr>
        <p:spPr>
          <a:xfrm>
            <a:off x="8112952" y="1388220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28E9F-E597-02EE-CAED-1325D0A796F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E4C1C-F1D3-53B1-B797-B09A364D1176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5304A-15EC-891F-00BD-8A86854B5C1D}"/>
              </a:ext>
            </a:extLst>
          </p:cNvPr>
          <p:cNvCxnSpPr>
            <a:cxnSpLocks/>
          </p:cNvCxnSpPr>
          <p:nvPr/>
        </p:nvCxnSpPr>
        <p:spPr>
          <a:xfrm flipH="1">
            <a:off x="7036166" y="1852121"/>
            <a:ext cx="1303501" cy="48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983943-4B28-BE7F-90FE-C6E4F1477217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4644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A3E8-3380-570E-0D9D-E8DF75C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3059-2482-22D6-7F6F-58082BC6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F260-1D5C-4448-D83E-2C0C5B7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E9323-6CC9-5EB6-91DD-853153B5132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C43FA-83C9-9E9B-FD4D-BC9D46C1363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992E8-D751-5BE6-5F27-4A24216BF1C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C4B21E-7488-EC3A-D208-870B76FDCC8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C2213-6232-A87C-241B-8CFA2EAC6C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3A42-8417-3B1E-0526-5BCDC67D9DC6}"/>
              </a:ext>
            </a:extLst>
          </p:cNvPr>
          <p:cNvSpPr txBox="1"/>
          <p:nvPr/>
        </p:nvSpPr>
        <p:spPr>
          <a:xfrm>
            <a:off x="7969018" y="27972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called, the non-recursive base case is called.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74587-349D-772E-99FB-9782F67047E9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CA4EE-4FBF-69FA-6105-C698D194328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21C31-BC2E-A699-7610-54E09B510704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97153-7362-E7A5-7E67-DCC7E7BF786C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002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31DE-47A5-5451-9831-06A724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89-935B-D024-FE02-C8E78B5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C4EA-8176-016A-E501-47C9335E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950AA-688B-BC98-0A71-9AACE1ED3C34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2985B-5665-7022-6794-1089BF949810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78957-B41B-BF8B-3FFF-B362BAD413F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3564B9-336F-3D96-859E-97F35007507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C7D2-4545-A289-C0B4-C653ED356304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AC4FC-0A53-3562-54C8-20833F949CAC}"/>
              </a:ext>
            </a:extLst>
          </p:cNvPr>
          <p:cNvSpPr txBox="1"/>
          <p:nvPr/>
        </p:nvSpPr>
        <p:spPr>
          <a:xfrm>
            <a:off x="8422352" y="777659"/>
            <a:ext cx="3516139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that at the point just before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</a:t>
            </a:r>
            <a:br>
              <a:rPr lang="en-CA"/>
            </a:br>
            <a:r>
              <a:rPr lang="en-CA"/>
              <a:t> </a:t>
            </a:r>
            <a:r>
              <a:rPr lang="en-CA" b="1"/>
              <a:t>5 calls to </a:t>
            </a:r>
            <a:r>
              <a:rPr lang="en-CA" b="1">
                <a:latin typeface="Consolas" panose="020B0609020204030204" pitchFamily="49" charset="0"/>
              </a:rPr>
              <a:t>S(n)</a:t>
            </a:r>
            <a:r>
              <a:rPr lang="en-CA" b="1"/>
              <a:t> </a:t>
            </a:r>
            <a:r>
              <a:rPr lang="en-CA"/>
              <a:t>are on the stack. </a:t>
            </a:r>
            <a:br>
              <a:rPr lang="en-CA"/>
            </a:br>
            <a:r>
              <a:rPr lang="en-CA"/>
              <a:t>This takes up a lot of memory and is a major reason why recursion is unpopular in practice.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D6312-721C-3709-BD1B-DE06620046A0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DA53-452C-30CA-64A2-147E041EF2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1BBE5-4C73-74E2-D165-2939D5E109C6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5D8C7-ABD5-6853-2316-8CA2FCE158F5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C1AC8-4F28-9D2A-E009-0E766C1A426D}"/>
              </a:ext>
            </a:extLst>
          </p:cNvPr>
          <p:cNvSpPr/>
          <p:nvPr/>
        </p:nvSpPr>
        <p:spPr>
          <a:xfrm>
            <a:off x="7899400" y="436439"/>
            <a:ext cx="194733" cy="538015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16829-5F63-0ED7-0CC0-2E1D2FDF76D5}"/>
              </a:ext>
            </a:extLst>
          </p:cNvPr>
          <p:cNvSpPr txBox="1"/>
          <p:nvPr/>
        </p:nvSpPr>
        <p:spPr>
          <a:xfrm>
            <a:off x="8422351" y="2996346"/>
            <a:ext cx="351613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4, 3, 2, 1, 0 are stored in the headers. </a:t>
            </a:r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E1A66-F958-6883-7815-1974F7900EBA}"/>
              </a:ext>
            </a:extLst>
          </p:cNvPr>
          <p:cNvSpPr/>
          <p:nvPr/>
        </p:nvSpPr>
        <p:spPr>
          <a:xfrm>
            <a:off x="5401733" y="1546637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6B6E7-5780-7CF6-0675-290FF9E8ADF6}"/>
              </a:ext>
            </a:extLst>
          </p:cNvPr>
          <p:cNvSpPr/>
          <p:nvPr/>
        </p:nvSpPr>
        <p:spPr>
          <a:xfrm>
            <a:off x="5401733" y="436439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B02-6BAB-B0BE-EF83-2E98174714BE}"/>
              </a:ext>
            </a:extLst>
          </p:cNvPr>
          <p:cNvSpPr/>
          <p:nvPr/>
        </p:nvSpPr>
        <p:spPr>
          <a:xfrm>
            <a:off x="5401733" y="2656834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BBE157-E229-1B46-AA6D-34EC3905CE83}"/>
              </a:ext>
            </a:extLst>
          </p:cNvPr>
          <p:cNvSpPr/>
          <p:nvPr/>
        </p:nvSpPr>
        <p:spPr>
          <a:xfrm>
            <a:off x="5401733" y="3767675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6163E-4A18-026F-63DC-012E0E3042A5}"/>
              </a:ext>
            </a:extLst>
          </p:cNvPr>
          <p:cNvSpPr/>
          <p:nvPr/>
        </p:nvSpPr>
        <p:spPr>
          <a:xfrm>
            <a:off x="5401733" y="4877230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896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B6AB-46D0-DBCE-7381-DAC4C96A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ED0E-365C-6C61-B93E-C2CF06FA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6F4FE-2F38-BBD5-8D6D-1A398BDB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8EA83-303D-0D83-450E-FD60B42CB0D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DB04D-38BB-B78B-0AFD-5050734DD8DC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EC7FF1-8917-CBCC-FDF7-5FA97221D4F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2C0222-0507-0EA1-EDA7-9BA633F966B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1A5AA-4163-5B09-0AD8-F3E94B5A0BE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9403-8CF5-3235-0B21-8EBF0045C344}"/>
              </a:ext>
            </a:extLst>
          </p:cNvPr>
          <p:cNvSpPr txBox="1"/>
          <p:nvPr/>
        </p:nvSpPr>
        <p:spPr>
          <a:xfrm>
            <a:off x="8092152" y="530877"/>
            <a:ext cx="351613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 and it is </a:t>
            </a:r>
            <a:r>
              <a:rPr lang="en-CA" b="1"/>
              <a:t>popped</a:t>
            </a:r>
            <a:r>
              <a:rPr lang="en-CA"/>
              <a:t> off the top of the stack, leaving 0 as the return value.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9562-2988-23AE-CF71-B19F45C8740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288C-BC29-1AF3-B6F7-F7087BC3A63D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2AAD0-2D68-75EF-DA43-198E987EF75B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B9E9E-98CF-C6F4-5AB7-75A8C604129D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2A2977-8177-CDA3-C86F-3341AD4E0A05}"/>
              </a:ext>
            </a:extLst>
          </p:cNvPr>
          <p:cNvGrpSpPr/>
          <p:nvPr/>
        </p:nvGrpSpPr>
        <p:grpSpPr>
          <a:xfrm>
            <a:off x="5261478" y="191262"/>
            <a:ext cx="2184400" cy="1325563"/>
            <a:chOff x="5227611" y="191262"/>
            <a:chExt cx="2184400" cy="13255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13524A-B1A4-0688-6A3B-6F50589EB8E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0FE8E7-7CAD-8D0F-0D5A-C7910C82F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372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F061-68A7-D490-F295-DD832D34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5A-8936-9B95-F01C-2E6B3E3C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EE4EB-236D-09D5-F4F4-0717EE70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3323F-0F51-EB33-82F9-DE8AB7C888C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34C38-94E9-7131-93EC-A1DBB0FD99B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3B6AA-BE23-8CE1-0B9D-64A47C1F92A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1BAC9A-B603-5182-F786-558D9FDEC29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5C1D2-33A7-60B6-4E01-0990360B1085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A312-127D-EB91-28B2-917956EE1A39}"/>
              </a:ext>
            </a:extLst>
          </p:cNvPr>
          <p:cNvSpPr txBox="1"/>
          <p:nvPr/>
        </p:nvSpPr>
        <p:spPr>
          <a:xfrm>
            <a:off x="8009713" y="1084972"/>
            <a:ext cx="297155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result of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here is now known: it’s 0. </a:t>
            </a:r>
            <a:br>
              <a:rPr lang="en-CA"/>
            </a:br>
            <a:r>
              <a:rPr lang="en-CA"/>
              <a:t>So we replace it with 0.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C2F2-7911-3C3E-D92E-7F851660DFC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9666F-466B-3DC7-12DE-797ACD5945B2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9C8FF-2C9A-1151-3A2A-69E972176B95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E4406-AF3B-6EF1-7D24-B90076A4791E}"/>
              </a:ext>
            </a:extLst>
          </p:cNvPr>
          <p:cNvSpPr txBox="1"/>
          <p:nvPr/>
        </p:nvSpPr>
        <p:spPr>
          <a:xfrm>
            <a:off x="6265427" y="9375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4EE5F-5A20-DC7C-369F-BBD9EDBE8B6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42719" y="1399226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9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CF43-7636-E713-2D25-FF2E0A04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7B67-B848-4CDF-4A31-67D025D8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ED4C-81E4-D9BB-A339-D0A3DACC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69F21-DC71-DD54-0899-E1D9DDF09796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201C6-C6C6-E684-3282-0883D2EBBC2C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3469F-43D7-C0F0-548E-4D4182B226E5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EA0FB-C52B-DFD4-FF9C-13A2C02220C4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3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9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733C9-285D-FBAB-D3AE-BD2985738725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32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6A81-E3F9-865D-7142-4B9C2A92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02D8-FD9B-FD62-1041-36245DF2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BAA5-7AD5-07DC-2CFE-ECA4347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8314-139C-67DE-9D70-53FFF6D6C362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4FAFB-258A-725C-93D4-3BFA502CB61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72361-3FDC-926D-E4E1-08D5FCE0972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658F80-BB26-89EC-1618-83CBC0BCE28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975-9906-8B4C-0D88-F4FAD7CE16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F2FE3-DE5E-BB6A-99A2-41A1B4EDDC5B}"/>
              </a:ext>
            </a:extLst>
          </p:cNvPr>
          <p:cNvSpPr txBox="1"/>
          <p:nvPr/>
        </p:nvSpPr>
        <p:spPr>
          <a:xfrm>
            <a:off x="7851709" y="2192968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1CE36-6E18-1566-68FD-10EF81073BF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C896A-6FD4-4DB2-84C8-49ACCA8BD708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F376-E9BA-5253-1FE6-2157B7F49D3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F1455-BED8-9C72-EE77-F1ED4D9D8A0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196667" y="2377634"/>
            <a:ext cx="655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43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4FC9-143F-5BE2-5945-1B7D918B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C732-7851-2C80-4AAB-024D4B64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02217-D96F-C57E-4994-CE6DE42F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776C7-CE28-99F7-32BC-6880327399B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F200C-42C5-4220-BAF2-7575AFB5062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E8C597-0479-7092-154E-485441DAAC4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737220-3A67-7052-000E-500939A2A187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E8DE6-AE47-5469-1FF4-1282F3FAB57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67D28-0640-030B-7C17-DB49B7B9AD1E}"/>
              </a:ext>
            </a:extLst>
          </p:cNvPr>
          <p:cNvSpPr txBox="1"/>
          <p:nvPr/>
        </p:nvSpPr>
        <p:spPr>
          <a:xfrm>
            <a:off x="7860175" y="2202726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BE7F3-5B71-A80C-DB6F-EB271862FF6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D663B-7719-A719-AF68-B36A296F7FC7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FF989-EEC9-FABC-9FB1-7574B70CFC88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63465-A088-F9EB-0D01-404D99CE3DD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07200" y="2387392"/>
            <a:ext cx="1052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0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AC48-F7B7-FD01-F981-BA229688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492-2CE2-42D3-3B5C-2619E14F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3B0E-18C1-6849-FA6B-D1A8E16C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D0E8-9202-CD2D-0438-EA66DEE27A7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2A05D-50C9-5D21-D71A-18566474452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8D7716-3E7E-F6B4-8ED8-F0083B6927A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8189D0-20B7-41DE-303E-50D20F7CE28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32AF9-1C83-FFFB-D63F-2C2C461B4DD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AAE9F-CE41-69FD-58B5-213EA2E4035A}"/>
              </a:ext>
            </a:extLst>
          </p:cNvPr>
          <p:cNvSpPr txBox="1"/>
          <p:nvPr/>
        </p:nvSpPr>
        <p:spPr>
          <a:xfrm>
            <a:off x="7940467" y="1449193"/>
            <a:ext cx="259206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done, and so it is popped from the stack and 1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C97B8-F8BE-06BF-5C3E-30E9DBF2A5EC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FC143-B9C5-6282-1DA1-CAD603F14F0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DC3CC-E984-E205-DB15-EC45BCCBD9C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608BF-D403-86A3-D5A5-25F9A806A0A0}"/>
              </a:ext>
            </a:extLst>
          </p:cNvPr>
          <p:cNvGrpSpPr/>
          <p:nvPr/>
        </p:nvGrpSpPr>
        <p:grpSpPr>
          <a:xfrm>
            <a:off x="5257066" y="1284004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E44BEC-87D7-FE43-74C7-64E209E6306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2D87C7-FE59-D562-C0FA-E1614A3F3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092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7C38-2928-E50E-7F11-E6290536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C29B-6C14-88F8-D926-9BEB9C8E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8F5E-47FE-47F6-2AD4-6ADCAB64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E1F59-4249-187E-5A67-C5A5FA73728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423D4-1504-75E9-D36D-6FC523CE5B0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92AAF2-818F-6499-67C7-51065D9FDDD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DB2E5E-696F-BE57-A069-59FA141F6371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8E15C-00B4-CB78-B29B-2C6369D434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73F26-3239-ABFF-812A-743057E93732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70BC-7D42-856A-2208-65B2A887D7B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AD22-AE7B-820E-7DB0-21A10405488B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F83DB-4CA7-355F-DCE8-4760A11620A2}"/>
              </a:ext>
            </a:extLst>
          </p:cNvPr>
          <p:cNvSpPr txBox="1"/>
          <p:nvPr/>
        </p:nvSpPr>
        <p:spPr>
          <a:xfrm>
            <a:off x="6290827" y="20477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65F48-3C96-F793-AC60-315E8F06D0B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468119" y="2509424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04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D2C50-C4FF-2F0B-3114-E582BF8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C4BE-4369-5E99-AA1C-5FC17AE3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87DD9-915A-E666-CD06-CDAF2578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C59CE-B9F6-2FF3-4B5D-DDD9D8917E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DACCE-2FD8-6D52-1F0F-303770A8D54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2B7CEE-F6BE-971C-1216-04BC0B9422E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66FE84-6897-259D-9D2A-0C25B07568B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493DD-A0D7-4EF0-4E05-9FA34F1CCD6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B108-2374-3F4E-67B3-928FE91E85C1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 </a:t>
            </a:r>
            <a:r>
              <a:rPr lang="en-CA"/>
              <a:t>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725B-C1F0-47CA-FAFB-200ACAAAE9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A5452-A1A5-4C66-2C9C-805FF3D2FD6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E94482-0D0A-E6F5-5DD1-27D0C74B0B2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950179"/>
            <a:ext cx="1078375" cy="47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446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544-AF6D-2060-92FE-ECD6C656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5E2D-78A0-896E-D3B4-3B050FD0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B284-6CEE-D80A-1D20-6A8BCAC5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0022F-C064-DAD9-4EB8-DD48BD5F6D6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B9FA0-5B4C-7CBF-7709-4948E1E4C8C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334FA-3EC9-AC0C-AA75-61692C45418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AD3-0F9A-77DD-D081-285EB000184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C2599-AE93-0C8A-50C0-FA3ED8E4184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4FDAA-0F1C-4F59-2BBB-57135398AFC6}"/>
              </a:ext>
            </a:extLst>
          </p:cNvPr>
          <p:cNvSpPr txBox="1"/>
          <p:nvPr/>
        </p:nvSpPr>
        <p:spPr>
          <a:xfrm>
            <a:off x="7910975" y="2627013"/>
            <a:ext cx="31718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2BE59-3D43-9A29-DDBC-0DE7A4CD017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41BC-0C81-4A35-7C93-1EF03301983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3D060-CB1C-53B3-3360-4EEEBAE8D25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811679"/>
            <a:ext cx="1078375" cy="617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385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8DD1-4917-F99C-AB1E-6A3A49A1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329B-A689-2843-E338-CC36D5D0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417E-1733-067D-8885-0337E4BF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67882-38B7-3AE1-15FA-386786D33C9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FC7C3-61E3-7880-D80B-9F0B95C0479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2AE570-86D9-F2DC-5E0F-FE9C23D46B7B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8A3C30-8767-4E11-9FC9-03CA7100379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63424-F274-2BD8-58E9-9EA18452D631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D5F14-A8CC-40BA-ADD2-69AE4C82ACD9}"/>
              </a:ext>
            </a:extLst>
          </p:cNvPr>
          <p:cNvSpPr txBox="1"/>
          <p:nvPr/>
        </p:nvSpPr>
        <p:spPr>
          <a:xfrm>
            <a:off x="7910975" y="2627013"/>
            <a:ext cx="31718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68208-FB58-0A6E-906E-BBABCEC42A5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6484-4FA5-71A1-14B4-1696D8904C6C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80B42E-B200-3EBB-8658-BE208470860D}"/>
              </a:ext>
            </a:extLst>
          </p:cNvPr>
          <p:cNvGrpSpPr/>
          <p:nvPr/>
        </p:nvGrpSpPr>
        <p:grpSpPr>
          <a:xfrm>
            <a:off x="5198911" y="2394202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6248D0-DA4F-76DD-2C97-B7A0726FDA3E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DA9158-FEFC-BEB3-2992-CD467F74B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97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D595-EFBC-E43E-FCA4-8082914F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42C-60EB-5455-08E6-6DB49D8C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4F87-364F-9F5E-DEB4-B0C6E6C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CC141-2BC2-4AA1-6325-CFFAFF30548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B2031-C312-6FDE-2461-833D93BF2C9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6D23EC-EDBF-68CE-4F3E-A19E4764EC5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59D1A-64E4-CAF5-F1AC-06406672509F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D7C3E-B393-BE26-40C8-8D5402D000C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19800-D657-D258-6E84-2E2B665026EC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08856-1E06-941C-EA36-CE73AC76F8E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96526-80A5-AF1C-4711-DB30E64829B5}"/>
              </a:ext>
            </a:extLst>
          </p:cNvPr>
          <p:cNvSpPr txBox="1"/>
          <p:nvPr/>
        </p:nvSpPr>
        <p:spPr>
          <a:xfrm>
            <a:off x="6290827" y="31579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618EFF-5DD7-4136-1E56-954C8E0255B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468119" y="3619622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84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9C2F-D22B-D315-621F-ED3AAA5F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737B-F6D8-13F9-97FD-1BA250E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F6E08-C25A-DB27-428C-7054B6DF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135F1-998B-8E0A-8BCD-8C3036B038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C240A-21F5-4D35-7054-3A6B2935E11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FE0D55-F053-0273-9641-02A87CB4A7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FFD515-F0B7-388B-D493-0F2F1DAF950B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CEC6D-9B46-7884-7EB5-1194D402F14F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36285-DF7F-265F-3A69-2C2C5C129D29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FE48F-3F00-A8DA-E3EF-918AD10CC7D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8643D0-4CAB-BF60-F5B3-7853D379325D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089098"/>
            <a:ext cx="1188442" cy="45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28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2674-FC50-AEDB-76E9-A8C8F39B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9F36-A038-E2DF-9D9A-1AB3F07D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75FB-C500-5847-AB61-26051E00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CA315-CF9B-C49A-C39B-3EB1AB8E51D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9EA6-3AC8-6C1E-4DD8-E150BA1C82BD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F0A72-147A-643B-327E-A7F15EC7CD0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751088-106B-3A59-104F-2550C941E08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6CE4A-4687-29D7-D4EB-96A00013536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4A4DB-4998-CF2D-F922-F816F894B59E}"/>
              </a:ext>
            </a:extLst>
          </p:cNvPr>
          <p:cNvSpPr txBox="1"/>
          <p:nvPr/>
        </p:nvSpPr>
        <p:spPr>
          <a:xfrm>
            <a:off x="7987176" y="3765932"/>
            <a:ext cx="187649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D300-DDFC-A1CF-FEC6-83DC0782BB2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FAFE2-3904-58C3-1215-C7C927A520FC}"/>
              </a:ext>
            </a:extLst>
          </p:cNvPr>
          <p:cNvCxnSpPr>
            <a:cxnSpLocks/>
          </p:cNvCxnSpPr>
          <p:nvPr/>
        </p:nvCxnSpPr>
        <p:spPr>
          <a:xfrm flipH="1">
            <a:off x="6807200" y="4123267"/>
            <a:ext cx="1405467" cy="448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CA5-97E0-7A3B-7F3B-6412DAAE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D7D6-1C77-29C8-510E-0BC0DD3D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9D7CC-D70B-41D9-EF41-2446A384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03EA9-98E6-5E1A-83A3-4E412E98F427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49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E6399-33DD-EC58-8A07-2E674FFA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E0D1-751A-3DCB-F94D-A1C3173E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40A8-676F-8904-1CBF-C028C2F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E096-DFE0-A2A4-299C-E0CFA278088A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FA265-2E4D-A426-F4C7-56BCE4E57F9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0E4D48-8846-D94C-35CE-585C6236F25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CCEF7B-A745-7A18-C3E6-8DBAD4E0C97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2A69F-AF14-0138-6721-AEF633F6500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6929-5A0E-4F90-57FE-3CA60E8EABA1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76CC2-5DA3-9D7E-2F7E-66A9EB7FC57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756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39A1-D57C-A908-A3B4-847115A9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16A-4FCE-8C83-49CA-3AD65D75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26E-0989-7C96-E2F2-7F4560BA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7AB58-B9F9-7F4E-B07B-967C782C309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65FA6-5F51-EDFB-5F26-669FECFC865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B84439-AF77-20AD-6BBC-95AE7681DAA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67B803-59BB-A878-7BE4-613AC3DD7249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7D77A-1488-1603-C40B-0A74013DDAC6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EE61-6C7E-77C9-44FF-BC9E7E0E8DAF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968C-05AD-4074-E45C-E96B9F2E913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C97C4-4C6A-1BC3-5CB2-814FE4A8A237}"/>
              </a:ext>
            </a:extLst>
          </p:cNvPr>
          <p:cNvGrpSpPr/>
          <p:nvPr/>
        </p:nvGrpSpPr>
        <p:grpSpPr>
          <a:xfrm>
            <a:off x="5198911" y="3504400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4A38DC-A9E4-4981-BAD9-0049332D1700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1AA561-85FB-D80F-A012-5B71889D7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851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3FC3-FD1D-7C42-EC31-E340A78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0DBF-609B-4F04-50A7-CACB768A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8813-4EA1-28AC-D5D0-7EB240CF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7BB23-FE16-5817-A59E-5425CAAA7563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D59B-03D8-626A-B235-2A258527845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523275-C552-F31E-6844-852DB54826D4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C6B253-3D69-5C99-A428-FBC6963279E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64AB-0A84-E56C-CBBE-AA5AB991BA5D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A8DE0-C6F0-AF96-B3A8-A701FD720113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47D17-72C7-13A1-7411-6C5D46CEEF93}"/>
              </a:ext>
            </a:extLst>
          </p:cNvPr>
          <p:cNvSpPr txBox="1"/>
          <p:nvPr/>
        </p:nvSpPr>
        <p:spPr>
          <a:xfrm>
            <a:off x="6273894" y="42661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36545-693A-C2B5-7D4B-881BE8E435A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51186" y="4727769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18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0C74-16C4-F9E9-97AA-D3CADED9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A3DC-04A0-833E-E505-8156C526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DFAE-AA75-FE23-48A3-8C71E554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81235-42CB-EC21-7234-A9FBC4D394A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5E0-7850-F37D-A65E-C637C8246CB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C0D1E1-57FA-9186-6B02-06139D3E3E0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C3C3DA-E78A-9472-AA2F-1759D8AF15C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EE9E9-E7B1-3950-0CB0-8F9FBE8800FC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697CD-6C20-F391-84EA-134F268D40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27AB-8D17-2E5A-B5C5-86471928DA78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40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4E99-5070-F22E-EE23-403DC94D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E23-7DDD-B480-26C4-A9BE0C44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FCD91-0EB5-349B-E817-6A06C446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062EF-9279-6E73-D456-061ED40D772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696D8-3C0D-7283-AB53-FC40AEC9EAC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D687DE-4117-FF03-51B6-AE3BE354C30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8E918F-CDBB-04FF-A38D-F48883B5CB7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2B82C-2028-C5FA-3D1D-C6E0F3AC2E7D}"/>
              </a:ext>
            </a:extLst>
          </p:cNvPr>
          <p:cNvSpPr txBox="1"/>
          <p:nvPr/>
        </p:nvSpPr>
        <p:spPr>
          <a:xfrm>
            <a:off x="7961776" y="4554064"/>
            <a:ext cx="188495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10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7ACF-0B61-9D44-F821-DC3F8B306D8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BC538-DE9C-9D65-F259-32266C46535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88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34BE-A15F-5710-1DDD-42BCA93E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E03-1E0A-20C8-EEB5-B269D0B8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1613-EE61-35C9-8243-22B61853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FBC51-F0CF-AEC9-D8F1-472F42155B8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589E4-E1FB-0CFF-9F29-76BB3C0C0676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975C69-5AF2-078C-00EF-9214E96CACC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566630-61F1-C1CB-1190-C388F47E3BF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30C8F-FCE8-59DF-D786-B3B952ABF042}"/>
              </a:ext>
            </a:extLst>
          </p:cNvPr>
          <p:cNvSpPr txBox="1"/>
          <p:nvPr/>
        </p:nvSpPr>
        <p:spPr>
          <a:xfrm>
            <a:off x="7961776" y="4554064"/>
            <a:ext cx="24776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S(4) </a:t>
            </a:r>
            <a:r>
              <a:rPr lang="en-CA"/>
              <a:t>is done, so it is </a:t>
            </a:r>
            <a:r>
              <a:rPr lang="en-CA" b="1"/>
              <a:t>popped</a:t>
            </a:r>
            <a:r>
              <a:rPr lang="en-CA"/>
              <a:t> from the stack and 10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BCA64-9359-745B-E182-891A48F20A8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25318-9AF9-37A9-7F1F-97F3CB00C370}"/>
              </a:ext>
            </a:extLst>
          </p:cNvPr>
          <p:cNvGrpSpPr/>
          <p:nvPr/>
        </p:nvGrpSpPr>
        <p:grpSpPr>
          <a:xfrm>
            <a:off x="5195854" y="4609936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CA9EF1-9021-E107-B8D5-3029CDC286E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66CCD6-2937-84C4-D34B-7BB31EC5B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898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9462-9EA1-A416-A69F-83CD6453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3654-E8FC-D114-25F5-509EE636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94B3-BCF1-A155-2F11-4707E619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78A4-4C3E-B233-2343-DC57E13CC17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9DCBF-2FDC-87C3-9BE9-87821B68B34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D30176-C36B-BAA7-5FCF-A00BB03B469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B2900-A84A-1132-7B9C-37FD236A0753}"/>
              </a:ext>
            </a:extLst>
          </p:cNvPr>
          <p:cNvSpPr txBox="1"/>
          <p:nvPr/>
        </p:nvSpPr>
        <p:spPr>
          <a:xfrm>
            <a:off x="7936376" y="4588655"/>
            <a:ext cx="247762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 more function calls on the stack, so this is the final answer.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AE91-8728-A178-986C-A8C4A295359D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6C7D3-00A6-970B-FDB3-0B0463FE1473}"/>
              </a:ext>
            </a:extLst>
          </p:cNvPr>
          <p:cNvSpPr txBox="1"/>
          <p:nvPr/>
        </p:nvSpPr>
        <p:spPr>
          <a:xfrm>
            <a:off x="6365844" y="547473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35799-CD36-E176-292D-E6D1A222DF78}"/>
              </a:ext>
            </a:extLst>
          </p:cNvPr>
          <p:cNvCxnSpPr>
            <a:stCxn id="3" idx="1"/>
            <a:endCxn id="8" idx="3"/>
          </p:cNvCxnSpPr>
          <p:nvPr/>
        </p:nvCxnSpPr>
        <p:spPr>
          <a:xfrm flipH="1">
            <a:off x="6890347" y="5050320"/>
            <a:ext cx="1046029" cy="65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80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AA01-C562-35E0-954A-EB46E301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C59D-D476-EF23-7BC9-85CBAEE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E062-1F2F-0ED5-2254-5A33D8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FADE5-CB54-EF76-450E-4A3EB02C795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F6EF-5CA1-2B3E-28EE-871C2385F4E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66561A-3515-DBE0-A2D3-22DA5113ADF4}"/>
              </a:ext>
            </a:extLst>
          </p:cNvPr>
          <p:cNvGrpSpPr/>
          <p:nvPr/>
        </p:nvGrpSpPr>
        <p:grpSpPr>
          <a:xfrm>
            <a:off x="338663" y="3283582"/>
            <a:ext cx="3603872" cy="1439753"/>
            <a:chOff x="184232" y="2371127"/>
            <a:chExt cx="3603872" cy="1439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F51774-1E57-C150-8413-9B3BA125F1AC}"/>
                </a:ext>
              </a:extLst>
            </p:cNvPr>
            <p:cNvSpPr txBox="1"/>
            <p:nvPr/>
          </p:nvSpPr>
          <p:spPr>
            <a:xfrm>
              <a:off x="184232" y="3164549"/>
              <a:ext cx="3603872" cy="646331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return 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*</a:t>
              </a:r>
              <a:r>
                <a:rPr lang="en-US">
                  <a:latin typeface="Consolas" panose="020B0609020204030204" pitchFamily="49" charset="0"/>
                </a:rPr>
                <a:t> (n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//</a:t>
              </a:r>
              <a:r>
                <a:rPr lang="en-US">
                  <a:latin typeface="Consolas" panose="020B0609020204030204" pitchFamily="49" charset="0"/>
                </a:rPr>
                <a:t> 2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/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DF779-96EA-23EE-07BA-D4AB6C2296D5}"/>
              </a:ext>
            </a:extLst>
          </p:cNvPr>
          <p:cNvGrpSpPr/>
          <p:nvPr/>
        </p:nvGrpSpPr>
        <p:grpSpPr>
          <a:xfrm>
            <a:off x="8412231" y="2403500"/>
            <a:ext cx="3350597" cy="2312323"/>
            <a:chOff x="7704142" y="2596004"/>
            <a:chExt cx="3350597" cy="2312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/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66819-197A-7FA9-BF8D-23CEF8658A77}"/>
                </a:ext>
              </a:extLst>
            </p:cNvPr>
            <p:cNvSpPr txBox="1"/>
            <p:nvPr/>
          </p:nvSpPr>
          <p:spPr>
            <a:xfrm>
              <a:off x="7704142" y="3430999"/>
              <a:ext cx="3350597" cy="1477328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if n == 0: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0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else: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S(n-1)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n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A52710-05B4-2B0A-8701-B212B999E0AB}"/>
              </a:ext>
            </a:extLst>
          </p:cNvPr>
          <p:cNvSpPr txBox="1"/>
          <p:nvPr/>
        </p:nvSpPr>
        <p:spPr>
          <a:xfrm>
            <a:off x="4438766" y="3246007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D6A76-D8D6-DF7F-7486-A5BAA163D6DA}"/>
              </a:ext>
            </a:extLst>
          </p:cNvPr>
          <p:cNvSpPr txBox="1"/>
          <p:nvPr/>
        </p:nvSpPr>
        <p:spPr>
          <a:xfrm>
            <a:off x="338663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4D930-C28B-F280-78AF-72E7A517C9C4}"/>
              </a:ext>
            </a:extLst>
          </p:cNvPr>
          <p:cNvSpPr txBox="1"/>
          <p:nvPr/>
        </p:nvSpPr>
        <p:spPr>
          <a:xfrm>
            <a:off x="4438766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AF7F3-71BB-CD49-8DB8-E835A93CE00B}"/>
              </a:ext>
            </a:extLst>
          </p:cNvPr>
          <p:cNvSpPr txBox="1"/>
          <p:nvPr/>
        </p:nvSpPr>
        <p:spPr>
          <a:xfrm>
            <a:off x="8412231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Uses a lot of memory</a:t>
            </a:r>
          </a:p>
        </p:txBody>
      </p:sp>
    </p:spTree>
    <p:extLst>
      <p:ext uri="{BB962C8B-B14F-4D97-AF65-F5344CB8AC3E}">
        <p14:creationId xmlns:p14="http://schemas.microsoft.com/office/powerpoint/2010/main" val="13717940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6DFB-CD7C-2F9A-42AF-2C70BF59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DBE1-3566-DB4E-ECDC-A631D6BE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0B983-79CD-9D8C-C541-B5D0999FE99B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B2EE7-0857-FA12-C603-63C10C141DE3}"/>
              </a:ext>
            </a:extLst>
          </p:cNvPr>
          <p:cNvSpPr txBox="1"/>
          <p:nvPr/>
        </p:nvSpPr>
        <p:spPr>
          <a:xfrm>
            <a:off x="2427367" y="2707426"/>
            <a:ext cx="8465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???</a:t>
            </a:r>
            <a:r>
              <a:rPr lang="en-CA" sz="4400"/>
              <a:t>, …</a:t>
            </a:r>
            <a:endParaRPr lang="en-AU" sz="4400"/>
          </a:p>
        </p:txBody>
      </p:sp>
    </p:spTree>
    <p:extLst>
      <p:ext uri="{BB962C8B-B14F-4D97-AF65-F5344CB8AC3E}">
        <p14:creationId xmlns:p14="http://schemas.microsoft.com/office/powerpoint/2010/main" val="14234924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FC91-771A-3CED-A750-8665F32B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0D6-30AC-5EDE-F4B8-CF8E8C52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61E0-45E0-0F80-41C2-187D745F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9CBD-5DD5-3A49-4608-A45050776F7D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DC04-AF6F-8661-644C-74257A4D11AD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55</a:t>
            </a:r>
            <a:r>
              <a:rPr lang="en-CA" sz="4400"/>
              <a:t>, …</a:t>
            </a:r>
            <a:endParaRPr lang="en-AU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1B5A1-2FFF-3C8C-9432-753DBC778DD9}"/>
              </a:ext>
            </a:extLst>
          </p:cNvPr>
          <p:cNvSpPr txBox="1"/>
          <p:nvPr/>
        </p:nvSpPr>
        <p:spPr>
          <a:xfrm>
            <a:off x="8904367" y="3556342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solidFill>
                  <a:srgbClr val="FF0000"/>
                </a:solidFill>
              </a:rPr>
              <a:t>=21+34</a:t>
            </a:r>
            <a:endParaRPr lang="en-AU" sz="28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BD718-314D-1F61-F145-535F6F88A149}"/>
              </a:ext>
            </a:extLst>
          </p:cNvPr>
          <p:cNvSpPr txBox="1"/>
          <p:nvPr/>
        </p:nvSpPr>
        <p:spPr>
          <a:xfrm>
            <a:off x="9050867" y="854043"/>
            <a:ext cx="297116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sequence of numbers shows up surprisingly often in nature and various applications.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4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D4D2-4733-B6AC-0CE8-8201578F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DE04-2B0F-49AF-94ED-161C6469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A30C-A0A9-83B8-066D-5547434A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B223D-EBA0-C74B-0E8A-808ED706429C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F507C-C0A5-9821-21CE-90C6E72CAF4D}"/>
              </a:ext>
            </a:extLst>
          </p:cNvPr>
          <p:cNvSpPr/>
          <p:nvPr/>
        </p:nvSpPr>
        <p:spPr>
          <a:xfrm>
            <a:off x="3310467" y="4267200"/>
            <a:ext cx="3115733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309B2-6C64-BD3A-47D2-4FB6F3B5C600}"/>
              </a:ext>
            </a:extLst>
          </p:cNvPr>
          <p:cNvSpPr txBox="1"/>
          <p:nvPr/>
        </p:nvSpPr>
        <p:spPr>
          <a:xfrm>
            <a:off x="7231117" y="4398496"/>
            <a:ext cx="25605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meant to return a value should end with a call to a </a:t>
            </a:r>
            <a:r>
              <a:rPr lang="en-CA" b="1" dirty="0"/>
              <a:t>return statement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3795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A691-F032-76B6-6B99-430C43D4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AF24-F81F-C756-7171-10AD8B57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503B-BB99-C3D0-9048-A5F15C63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3E7B-5D70-DD90-25CD-DF76C42E2874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D4EDB-88D3-E973-8CD3-EC051418C849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0896-052E-59D8-3843-FB091FB2FE70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07438FF-03D2-7219-EF52-DBB7B95DE5AD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0911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2AA7-A281-1EEF-7549-80DC221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9836-1645-7EAC-AF8C-711E549B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C539E-EE9F-90CE-2704-CD5E59CC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0525-1FC0-E5D8-BCEE-FF47B38592A1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EBE1-F43F-B303-870E-CAC146C03566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B89B-7C91-8578-4B16-D34F2E6BD18E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8A7A0DB-032A-FFF3-FD58-6A6C2E21E74A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E7BDB-B526-B7A4-7F8F-F88B168E3569}"/>
              </a:ext>
            </a:extLst>
          </p:cNvPr>
          <p:cNvSpPr txBox="1"/>
          <p:nvPr/>
        </p:nvSpPr>
        <p:spPr>
          <a:xfrm>
            <a:off x="784681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first two numbers are special: they are set to be 0 and 1.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FCF74-4A29-EF7D-D501-6BA70352E671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02000"/>
            <a:ext cx="437393" cy="63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E735F-291A-5F0D-ADDF-66DCAD425EC4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27400"/>
            <a:ext cx="1055459" cy="613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17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8864-CCB8-5733-820B-EEEFE8DB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3912-8514-E361-3BB1-FA0CF364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2BBD-8078-E337-8F0A-B3A0A04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AEC2D-C331-680A-AB02-C7417C246095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C5B2-206C-2EF5-26C3-38E22E27793F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/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/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/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/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/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/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/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/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/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/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/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(9)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/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8FF27D-7A08-79BF-A346-B381D66C21FE}"/>
              </a:ext>
            </a:extLst>
          </p:cNvPr>
          <p:cNvSpPr txBox="1"/>
          <p:nvPr/>
        </p:nvSpPr>
        <p:spPr>
          <a:xfrm>
            <a:off x="3551087" y="3899019"/>
            <a:ext cx="334132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recurrence relation precisely defines the values of each number in the sequence.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71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A63B-20E7-89C1-9839-B5F33022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A67E-8DBC-D333-E3A2-C2B4A8CB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F97A-F4DD-2301-97C2-CA719AF7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C0EC62-DFAE-C17E-DC06-0F776885EF2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07BD72-A648-C7F8-ACED-C15AA4A7EB3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/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Let's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see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calculated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blipFill>
                <a:blip r:embed="rId1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311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8AC3-29B7-E3EB-0EA3-E4572288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50E7-C07B-3442-89BC-25AFC796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D9DF-61DA-1BD5-CB3A-74629198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C0FBD36-E891-9E71-F87C-39ACC904A56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767FCC-FE0E-48F4-9A13-CCA3AEA37F3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/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the sum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CA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/>
                  <a:t>. </a:t>
                </a:r>
                <a:br>
                  <a:rPr lang="en-CA"/>
                </a:br>
                <a:r>
                  <a:rPr lang="en-CA"/>
                  <a:t>We don’t know those values, so calculate each of those recursively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blipFill>
                <a:blip r:embed="rId14"/>
                <a:stretch>
                  <a:fillRect l="-176" t="-3046" r="-176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9ECD6-F444-5B76-1ADA-0A57104BC7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CE5DF-FC47-3B17-AB9B-1E8C4E00E38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30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973-F0FF-D5A5-A412-8CABCC459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EA3B-2C3A-2271-DAFC-8FBD5939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2EC6-2A63-E558-70D2-BD9D43F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AEB46D-282E-112C-7D5B-AB6FF2C3E6F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629093-4F49-8F4D-D6BA-2A5A31DE879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47E8B-A980-BE99-82B8-CAA7D7520B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D81D41-6D6C-AAB6-918E-CB2F4998992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4A8383-3F2E-D64F-33A6-79D25E6F94E8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B59FA-A8F5-46D8-95D9-3ECF5AED675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131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009F-CA4E-20C2-9D58-F4EB6CD8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807D-BB28-1D32-19DA-45F571AF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05EB-A0DE-6758-E9B9-B1DBAB43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5C45DB6-4760-BCA4-8560-4F5C3C9A828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645CDA-AA00-6B49-83F3-C135FB20608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DD43B9-2B93-CB58-92EF-88DFB76B6E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6D0D9-595F-22AB-2BE5-50803AE7230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FD3DF9-F6E2-686B-D984-F1569BA899D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0A6908-9EE4-B659-30EB-6CD595688DB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3374AF-D6F8-DBC3-44B4-CA95E1EE14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F4B82-7CFE-E99B-760A-39E12C8C5B4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/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/>
                  <a:t> is a </a:t>
                </a:r>
                <a:r>
                  <a:rPr lang="en-CA" b="1"/>
                  <a:t>base case</a:t>
                </a:r>
                <a:r>
                  <a:rPr lang="en-CA"/>
                  <a:t>, and equal to 1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blipFill>
                <a:blip r:embed="rId2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253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FAB8D-33D3-3782-EC41-CF006557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69B6-69D4-31BF-BB6E-CA604C79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036F1-83A0-0DAB-04C4-63D538C4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1E6EC-3754-B270-AD96-7FE2DB7B884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2F2D3-3833-197D-DABF-85C7C0C1101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0DE38C-5A1F-E04B-455F-755179D8C80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5566E-3E6F-AB5B-81C7-921DF133A70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535C8E-31DF-4298-BDBF-6DFAD9B3EA2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C1AE5-904C-8431-E78C-D537B6E685C1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760C7-9165-8D5A-7255-0AFA9F343CAB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C556F-EB25-02BF-6922-A7C501FF6401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82E59B-C3EE-8AD1-C7DB-DCF2EEB87DC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/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We continue expand the other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/>
                  <a:t> values in the same way, until we reach the base cases …</a:t>
                </a:r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blipFill>
                <a:blip r:embed="rId21"/>
                <a:stretch>
                  <a:fillRect t="-2538" r="-11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52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22E8-491C-8DE1-B483-FB5BA2C1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909-80CD-BF76-49C8-BE61C3AD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F1F2-0B0E-AFF7-8CD6-2EC1A946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0CE6BDE-BF76-2DA3-5510-83D1652489AB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F9D7D-B6C6-C3C3-74A3-9E0EAB6422AF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52790B-B13B-89B3-58CF-1B7B0775752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FA3EA7-417B-F373-E85F-0A5CBDA977E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59170-9B7A-C92E-A13F-ED415F55DF4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4FCDEE-1C45-5E07-B84C-8939E2E5E25C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F782E-D782-DB56-C245-31A6B3E47F87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511609-68CE-AB9A-BC27-4B059919C0D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C64EA-B3B1-E56F-B1E0-E5D656C3AD6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30B5A6-5BDF-2CF9-05F9-CCC4B94120CA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39427-B136-E817-C045-C453308F2CDF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51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A5D0B-672D-6777-24CA-F9EFF770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737-52F7-1D3F-0210-7BDB63DB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7A304-3136-61F8-D3DA-F8D45AF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2BB0EED-25C1-F5BB-0D2E-F3F8F528D82A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34AAD5-9A21-61ED-0412-AC415B5C0F8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9F3AF-D20E-F27D-35FE-620E0638BB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9B80A-DC0C-CB44-FF87-4FB9C323B2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D3A3DE-A4EF-B73C-F53C-281895EBB1DA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5A3786-E802-DADA-D0F6-C2DB9E58892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9D43C6-7C7C-57B5-052A-DE5D0B64F9D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D98AC-6F31-5437-48AB-3BA5A8F14219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69DDF-D3B9-8F2D-4BEB-8ED2A87DA1E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CBB448-CFC0-1314-025C-192045F607A6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62083B-8B89-CB63-1011-1A7C74C57F39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73AB75-2251-F06A-029F-FCBC47B917D4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081DA-9468-D016-DC38-D443165C80B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1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930-52AC-06B0-8665-61A032CB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54AD8B-3458-E906-FCA0-B48E5EFE328E}"/>
              </a:ext>
            </a:extLst>
          </p:cNvPr>
          <p:cNvSpPr txBox="1"/>
          <p:nvPr/>
        </p:nvSpPr>
        <p:spPr>
          <a:xfrm>
            <a:off x="2544232" y="1345906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import math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def </a:t>
            </a:r>
            <a:r>
              <a:rPr lang="en-US" sz="3600" dirty="0" err="1">
                <a:latin typeface="Consolas" panose="020B0609020204030204" pitchFamily="49" charset="0"/>
              </a:rPr>
              <a:t>circle_area</a:t>
            </a:r>
            <a:r>
              <a:rPr lang="en-US" sz="3600" dirty="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area = </a:t>
            </a:r>
            <a:r>
              <a:rPr lang="en-US" sz="3600" dirty="0" err="1">
                <a:latin typeface="Consolas" panose="020B0609020204030204" pitchFamily="49" charset="0"/>
              </a:rPr>
              <a:t>math.pi</a:t>
            </a:r>
            <a:r>
              <a:rPr lang="en-US" sz="3600" dirty="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return area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print('done!')</a:t>
            </a:r>
            <a:endParaRPr lang="en-AU" sz="3600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3812A-0351-1AFC-F1E7-647B75DD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C731-E148-187E-F605-3A82AB6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FE264-DD8B-1B17-3801-8C7035DFFD21}"/>
              </a:ext>
            </a:extLst>
          </p:cNvPr>
          <p:cNvSpPr txBox="1"/>
          <p:nvPr/>
        </p:nvSpPr>
        <p:spPr>
          <a:xfrm>
            <a:off x="7683499" y="3746563"/>
            <a:ext cx="214206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Any statements after return are </a:t>
            </a:r>
            <a:r>
              <a:rPr lang="en-CA" i="1"/>
              <a:t>not executed</a:t>
            </a:r>
            <a:r>
              <a:rPr lang="en-CA"/>
              <a:t>.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9D3F3-34CC-FF1E-9BC0-F9AB9B1718AA}"/>
              </a:ext>
            </a:extLst>
          </p:cNvPr>
          <p:cNvSpPr/>
          <p:nvPr/>
        </p:nvSpPr>
        <p:spPr>
          <a:xfrm>
            <a:off x="3555999" y="4173355"/>
            <a:ext cx="3564467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CBF6-AA41-1444-82C0-6D0041D0D493}"/>
              </a:ext>
            </a:extLst>
          </p:cNvPr>
          <p:cNvSpPr txBox="1"/>
          <p:nvPr/>
        </p:nvSpPr>
        <p:spPr>
          <a:xfrm>
            <a:off x="7683499" y="4934705"/>
            <a:ext cx="226483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</a:t>
            </a:r>
            <a:r>
              <a:rPr lang="en-CA" b="1" dirty="0"/>
              <a:t>dead code</a:t>
            </a:r>
            <a:r>
              <a:rPr lang="en-CA" dirty="0"/>
              <a:t>: it can never run.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0CB0C-024D-188B-3E7B-FE4F99073672}"/>
              </a:ext>
            </a:extLst>
          </p:cNvPr>
          <p:cNvCxnSpPr>
            <a:cxnSpLocks/>
          </p:cNvCxnSpPr>
          <p:nvPr/>
        </p:nvCxnSpPr>
        <p:spPr>
          <a:xfrm flipH="1" flipV="1">
            <a:off x="7120466" y="4669893"/>
            <a:ext cx="563033" cy="26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66E7FE-0B91-AAC5-419B-94407B074439}"/>
              </a:ext>
            </a:extLst>
          </p:cNvPr>
          <p:cNvSpPr txBox="1"/>
          <p:nvPr/>
        </p:nvSpPr>
        <p:spPr>
          <a:xfrm>
            <a:off x="10449982" y="4912957"/>
            <a:ext cx="159596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Always delete dead code!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2135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5C1F-989E-0F63-FB17-E1BA8009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E814-559D-C3BD-F71E-58E43655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ECF2-66F0-91FB-9335-7E0542B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A1DA25-1641-C5FE-68A8-0CE724A7A7B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DA5496-5685-FE10-F469-55DB00C66E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F59618-4652-5C51-2B2A-C4242C12661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6B6B9-CCF8-B349-989A-ECF8874EE1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BDEAF7-9D6B-B078-58F9-69A1723BFE90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9850E-E2B9-53AB-51A8-521A63DB935B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E7BF66-2F0B-EFD3-2E72-22E3D5F408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49C563-B857-C65A-B60B-C8B88BD6C96D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2F9D6-B4BA-70D9-E69F-E472DA7D1BA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66B8A0-596F-E76D-8544-1F7F5562BF79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07D68-0F54-5EF3-2384-C522F58084B2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61D4FC-20A4-A14F-10A4-3BC45F4DD1C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58253A-2737-D947-21B7-A144DE0D7C4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D3807-D6C1-61F1-339D-D63B7938515C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0FBA7E-3017-AFDE-E671-E01725264655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20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594-A758-B041-ACC0-1E7267B7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6AF9-441A-E1B3-47D9-443BE1BC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C398-D72E-C236-3F64-16DD39DA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B8B6469-C87F-AA4C-A30D-B2AEA02F9C8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6E58C-A13E-4DC1-2941-47E18BB2323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528B9-E6E9-97C5-489A-F1F2F1E7BE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7983DB-8E20-7C43-0819-FD142BEE76E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C73B36-C540-8842-5B1F-3A46613B1712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42FA4-2ADD-F52A-F9E9-149D4BCBE13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348225-981D-F387-2E07-AEE435264464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C1C6E-5592-9BF5-74B5-49321B6BE0D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1283C-9614-C5AB-13D8-E17D61F1421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588877-A5D9-8F0C-8DAE-1DF057057D42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9924F1-ECA7-FA40-B0AD-D2047285C0C3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0142C-2D22-B6C4-19A8-9CFAC6EE02B5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26266-6BEA-AFC3-73D2-5A9FAF7163C2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FE89F6-6D11-44BC-CEEE-18B870411755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911471-3F24-4212-CEA5-C815B1E3A878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BEBB44-81AC-0A65-1ECF-3846648EC7BB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5951CA-E699-CCC5-0CB8-5C27C758DD1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161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1C3D-0943-10DB-892D-F4E3ADB6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0CA3-1085-6957-8689-123C9F33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D1F6D-FC55-36AF-EE62-AAB29F2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9BDD6C-BC26-0A12-7A2A-D661701BA75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68FAE8-F442-5F08-172E-D3A7E3D2F34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CB78E-5643-0317-CE29-BAF7BAD00B6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75311-7AEE-3175-7E78-C143FB1AE4D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C52AA8-1672-2157-8607-67EF8598691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937CBF-08E3-F903-AA3C-3231705F17F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917B0-79BD-200A-6225-3D58DEE38A4E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6977E8-8CD4-E3DD-DD9B-BAF8DB85577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6AAC16-6CE9-78E9-2EBF-63EC9BFA5CE0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AE57FB-7060-E927-7DAD-026D49FF75B8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190F29-3B8D-96D2-74AF-51509125F66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1A637-82AA-834E-ECB3-0987E877985E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4738A-1503-AB64-B9FF-81AE69C35CF3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5C35A9-1516-386D-F9E1-506A08D6B6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59A8A-86E3-6C91-3E2F-C48885686B39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7E0F67-E5C3-43FE-A645-61BAFEDAC235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C1A2DB-7B6E-5FC6-9E68-CE146FCFD384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1B31-8A6F-BE3D-1E9A-825A975CA8E6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BE4679-7091-3147-2D27-53DC7E58BB9C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11CE08-56DA-2B2A-D82A-A6DFD66270D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0B16B0-E5CB-2C79-76B3-23C9C51CB0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83D2A-4802-C369-0786-0A338EA7B15B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1C1676-19DF-6068-4D76-3A18FCF90020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943C57-28C0-744A-5E74-57FD45F22B0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BFBA686-24E0-6E07-0961-5A6C7D23806A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78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1251-7238-BBB4-5C06-498D3483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ACBB-4408-9B91-4662-46048C65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00F26-DAD8-6BD1-B818-957F84F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1D683F-52E8-5B7C-5432-2A9D082F35C8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DE8ED-38A4-874B-707A-FA98D0711EC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A1A12-7CA1-3E45-2676-9D984E36F66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D4A0B-B877-FFA4-2D28-3CE03737AF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E54279-274F-9BEA-BCDC-2EB0CC01F6C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A94EB-1358-5933-39A7-DD3ED1AD8E30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53F99-4ED6-7794-1340-0C2A39AF083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D0B5A9-DC96-BA16-426C-673E6F7ECA4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98D60-7912-80EB-0BEB-3F92DAE1937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BEF693-D38D-34EF-38D1-3B8FD72BEBD5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F8CC2D-613C-26C3-8494-6633CCB581FC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314E28-BF58-FB18-0084-148225EE91BF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D6B1C-9ABA-22EC-628F-A60062A12195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CD91E2-B4EC-C169-4BB6-88402BB2310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D8B9C6-AB44-5B7D-A9E8-85D08AD5A70E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81C888-8F9B-90F4-F1B8-9E35668A3129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86681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9B9C-E0EB-1015-1F3C-3C2D03FD022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313830" y="4674004"/>
            <a:ext cx="374374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C60DC-A8B0-8A61-82A3-5B552B65254C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B5271D-599F-AE81-1AF6-C0897F03DF9B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E79F1B-135B-AFE6-299F-C143E5A511A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804E7E-72E8-5BF3-034A-8A9BDBF7EAE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B1C2C-D1EE-5128-FFB2-01D32A75068D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A36049-68D4-801A-A44E-1A1FA1A9515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522616-20BB-292B-5E22-B37E3E6F540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A7475CE-E2F1-A11F-A507-229A0E20C02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377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6D5B-E6BA-0ADE-B978-F4B3E25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F379-0E29-FBF3-056F-B940C5BF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1CD5-5EF5-44B4-D841-0DEACC75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A62085-0300-F62C-DDD1-EA889BBA42F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EE81F-5BE6-D11F-AD28-3A1E4B0FF8BC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FE34E-A995-E662-3E97-23F9E0B42DC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413A-B078-2130-6D6A-F999F249C16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EF9075-66A2-3673-8F5A-CCA3F3CF525D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53717-EB1B-10BE-5F68-8A1D735CDF0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D6930E-6C48-9882-58DA-EC861E6413D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3370F-078D-2ADF-541C-58B7B08D075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FED734-73D9-FEEA-48E0-F09C71F537E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2D85A4-CE97-A943-CC33-EA9C729FFFD6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EAF22A-F625-3C82-EB41-BB025F69BA6D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C462FD-5130-9E73-D544-0F36D026F407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CD485C-9297-732B-D548-03FFEE6C857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298D-1964-5E51-65B5-4CADB1815456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5F1390-65F0-1CE5-525B-6019F118C11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F49A87-0AC5-136A-DD93-8FE81DBA713B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DE9341-5537-5D10-D049-385EA2184BF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E5A71-B8F0-D26B-BB5E-710965DE16A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2EB69B-0B1A-3CF3-4692-207B07025BF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B21BD7-DE06-A6A1-E4F5-23656F392D7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D7C93D-292B-744E-5188-718F13DE39A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03DBE1-9220-A040-8FE6-9DF7D4CBB9A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733021-8CE5-A802-B6A0-170A672FA0F9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C0BE97-0209-9CD5-DA41-3E3FEF25A030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52C57A-1B98-1377-2564-127D7BC0E6D3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019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AA9C-64A4-CF71-E526-5997FB5E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6CDC-72E1-A900-1F33-85A8FD9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4ADE-8AC2-36FB-5293-1A62B5B1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ECC564A-C917-95CC-3965-45263ADAF72E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ABDFA8-BDE1-032C-3091-FE3D3D0BAD18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35F830-D458-5A02-EA82-CE919EF2FA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4A14AE-75EE-9605-D5A2-752619AA8B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E7CB4D-1B64-1BD0-963D-C511BEC16AF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2C5378-6DC8-29A3-2D14-BEAA198FB746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C0CEBD-2C3D-C6D6-A3E3-CC955E94DD1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8AC68-0AD8-5D19-9430-3D07698D5BE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BB027-C0D3-1046-B160-A61EC0708A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26B334-2F56-23DC-BFFE-BE6A8CB38030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8FD1A3-B627-C24B-FF13-D02568688B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53557" y="3887340"/>
            <a:ext cx="690618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94CCC2-825D-547F-F3AC-B493AAF462F3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726FF2-7DF3-6369-012C-7FB766B57C0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4ADD26-74DA-D4EA-850B-A6F09E656751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AF7E1-EC58-ADCA-D8DD-555FE04ACC2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FC346-3272-193D-D0A2-1C1D7FAE7A2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0C826-7CB9-D1FE-0876-B5108880931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74BDB-6886-6AAE-3B29-C4EFE7D11ED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A25D5-0EEA-7CB6-2F84-957EA7CBC3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D5C212-9FA7-DA46-804A-914B0F3A749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0FDE35-EF41-EC5E-49D5-999A9EE8EBF2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161BDE-A8F7-9608-E069-4F4EBCEB616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BF9FA1-B293-888F-ED48-691A2F92C77B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E9D03-9F97-C504-D7FC-EC0E95AB91FF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F0BC4-639C-BCD9-CDB7-307F6C459029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36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4728-FD93-289A-4DE3-9DA8174B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83CA-68B9-B72B-D8C3-EF724213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88D27-1010-BC2A-A48A-18A8B63E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BF521D-A8F0-9E9B-C2F0-8F656324B68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8B4E0-3500-95C9-DA35-7D3F9017B27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C63C4-F71F-7C20-447B-BAED3351EB0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9B4DE-398C-EA32-E5CC-838BA7F7E92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0F373-B578-308D-847C-2CC7807B8B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911D5-E37C-299B-8632-BE25D7E20D5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E683FD-47E3-95F2-6C3F-66CD21735A63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B2DFC-32C8-DB33-CC19-6787A30F0E0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8AF18-9193-402F-796F-F57621DFE97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CF3990-60AC-CDF6-E0CD-906FD38AB174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7B4B97-BD10-AED5-407A-F727122E7D31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B2AAAE-1AA5-61B6-2A76-1D3CA147BA9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C2D954-2865-B048-3F11-33980A001A80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02AF2B-4882-45D7-0E19-2301E3516040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BA1856-85BA-63B9-D45A-60F1C8FE0EC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B44E65-FF5B-73F5-B57C-9F3A5C470944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7133F-7407-F304-F162-16622F601B0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F7928F-5C74-965D-2D29-7B5CBDBBE1B2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CA284C-E057-F7AC-F10A-98F9BFB1A0E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FA9C2C-6400-3A9C-9F8E-439FC018DF88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055E30-91AF-CE8D-096D-7314FAA681F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FDD84B-BB46-8A74-A06A-5232A9498E5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165354-D31E-7BBF-D0D3-2748F2466C1F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67B1E-3153-B9B3-B026-9758C2E89078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9E95EF1-F920-1606-3DF3-195E68EF81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4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5DFA-58F5-2E98-E371-E559AD7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4A26-4A97-B516-3E6E-4F28866E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EA237-AD58-F3D8-E362-155650D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69BDACC-FD66-B7BB-E623-2D6450D881F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124E8-DB18-35F0-3BC2-CAA2714A35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F54D1-2152-97C7-810B-C296BDB78E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E3F12-E03B-9981-8772-98F959C0A65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C7C560-12E8-5986-5067-7298DCF2B9D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58BDD3-B244-9272-D2F0-1F3514D96C1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BD2B1-D0F5-00A7-5A76-37D4F7912F5F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24C575-BC78-8C66-D70A-FBD1FC0F6944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F52067-D010-4A02-F204-28CBC05AFAA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D6076B-3C12-39EC-2A65-4FC20221251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79F050-1577-7970-5FBF-7E1422375B25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3ACAD1-A0F5-2249-A7EF-BDF7E2F31AC9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88158"/>
            <a:ext cx="393336" cy="28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FD608B-02D2-F4EA-CC03-9EE6ADC6486E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67756" y="3988158"/>
            <a:ext cx="400071" cy="278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5EBEFA-F1FE-3CBD-DB00-DA766AF8E7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D6B1BC-A7A7-05B1-258C-AF83BF95D6B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2275D6-8394-8B1B-C8F3-747CCC2D61DC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BD2A2E-12D8-A7D2-136A-AE7996A90ACA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FB91C7-7097-7648-7FC7-F65AF71A078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CCEFCF-FB9D-7339-9D86-A8687FC71D20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C8CC9-0918-CB94-99F0-9C76B439141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C59A1C-DBB1-7DA9-CD48-2D9AD175E71F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C538B-D6F6-00D0-012D-4CBEE6B387C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97CCA5-C3DE-C099-AB61-FFFBC385F9E1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CB9DFB1-9E4B-1DD2-6BFD-5C8D8B3645F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243004-BD9E-9D83-69A8-E788533CEA50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64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514C-8AE9-BD37-A613-06C98C9D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7E88-62B1-6ED8-085B-6F348480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09ED7-26C5-CB0C-94F7-5B602E2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40C63B-F16D-5C4F-1B51-F1309CC3FB0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3CDC7D-B4A8-518A-03BC-D5D413A7A979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50D09-E949-F536-BAB6-2580D568A02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DC9171-2DEB-9CF6-82E2-2909B4F401C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9BB467-CA81-0C16-36AD-492DDCF88B3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0AEE9-D30D-3EA2-3F02-957DA429A06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208490" y="2970661"/>
            <a:ext cx="490584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306B71-39A3-6075-22F0-B008293AA1F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2C602A-3656-EA5A-3D98-C2FB13821CA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C3A339-1868-FEF4-E0E8-5CA87C1ECA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5583F0-54AA-51A0-E885-367F2C0D47EC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DB1CD0-FC00-6035-5C6F-28CB690ED1A0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EEA65-60AC-8D57-F9C0-2CBE7922A018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8DD563-97A8-2A9A-C935-35CBDD58AE01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A3DE6-5146-801D-CEFB-EA717CD1BB89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727D9A-3615-D308-30F8-C0177A27D4EF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0DB17D-41B5-9385-CA32-B768BAC67EF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73A201-2246-1B94-DA1C-F77E5D623E50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C22572-B582-4BC3-6411-A9015E95592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2A63EE-3FDD-1DD9-FE89-CE09517B0418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0E1584-3191-8768-714A-D26EAE126F17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B92DBA-10BA-9F5C-B565-08E524D5663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FB2F5-0808-C57D-0B5D-D32D3EFCEFD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CFE02B-AE76-449B-1DD4-12F11F9F471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3BAC28-FB5C-DB48-3743-CE63C58DC95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0415E1-6EB2-B17B-36FE-89B9A3A38367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410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AB05-9938-17E1-E13D-984493B8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2BE2-EC13-76C3-344F-A52B34B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CBFA1-FA27-CA31-7533-E75F326A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29BC70-5D98-2462-D77A-56B90E66165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A7151-064E-CA50-F484-70E9EBFF2D5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F22D28-6A06-1C75-2E0F-1015DAA811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3CAF00-527B-32AD-FC3B-3E18A5D3B6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AC9740-07CB-59AF-8692-81C5BE555224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D12610-BF74-589D-290D-6C132AD2522B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5318C8-ECD4-D68D-3DD3-92566175723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56E309-D866-56A3-F6B9-5CA08CA85AA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8E9893-60FE-B35F-55E1-1FE57E9C9D9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56272-486D-D7EC-892B-74B55A77F778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9C3274-62F4-8B33-4B74-20DB6A9C1E1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38AE23-598C-D310-C8BF-EAF7D42911A4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BFD46-95A3-6E52-A99D-24EDF62645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973465-74B7-3170-80E3-6CD933426D38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E5D275-34F8-33DE-1354-86217A0F780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87B0BF-F461-C832-EAE8-48947A2C51B3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A397E-B9BD-E927-B675-4C324D13557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BEC7C4-703A-E9B4-1342-773846BDCD1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DD6D24-D9CE-D1DB-EC48-89069EEA0FD2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B429E7-6E43-4C27-4DA4-F535F03E2690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066F6E-F5C8-667F-B643-214E8CF242B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BA2545-2425-01B3-904F-C941306362A4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26AAA0-5820-0E5B-83D6-D0643625A9D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510A03-BA58-9A49-F147-CF6450A5B77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BE2376-982E-ACC9-5DCF-9B737A47C142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1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11724</Words>
  <Application>Microsoft Macintosh PowerPoint</Application>
  <PresentationFormat>Widescreen</PresentationFormat>
  <Paragraphs>1575</Paragraphs>
  <Slides>106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Aptos Display</vt:lpstr>
      <vt:lpstr>Arial</vt:lpstr>
      <vt:lpstr>Cambria Math</vt:lpstr>
      <vt:lpstr>Consolas</vt:lpstr>
      <vt:lpstr>Times New Roman</vt:lpstr>
      <vt:lpstr>Office Theme</vt:lpstr>
      <vt:lpstr>Chapter 6: Functions with return values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Boolean functions </vt:lpstr>
      <vt:lpstr>Boolean functions </vt:lpstr>
      <vt:lpstr>Boolean functions </vt:lpstr>
      <vt:lpstr>Boolean functions </vt:lpstr>
      <vt:lpstr>Boolean functions 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PowerPoint Presentation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2024-10-16T20:08:28Z</cp:lastPrinted>
  <dcterms:created xsi:type="dcterms:W3CDTF">2024-09-15T21:36:40Z</dcterms:created>
  <dcterms:modified xsi:type="dcterms:W3CDTF">2026-02-11T17:05:26Z</dcterms:modified>
</cp:coreProperties>
</file>